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2" r:id="rId2"/>
  </p:sldMasterIdLst>
  <p:notesMasterIdLst>
    <p:notesMasterId r:id="rId1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368"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36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69"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66" r:id="rId83"/>
    <p:sldId id="334" r:id="rId84"/>
    <p:sldId id="335" r:id="rId85"/>
    <p:sldId id="336" r:id="rId86"/>
    <p:sldId id="337" r:id="rId87"/>
    <p:sldId id="338" r:id="rId88"/>
    <p:sldId id="339" r:id="rId89"/>
    <p:sldId id="340" r:id="rId90"/>
    <p:sldId id="341" r:id="rId91"/>
    <p:sldId id="342" r:id="rId92"/>
    <p:sldId id="367" r:id="rId93"/>
    <p:sldId id="364" r:id="rId94"/>
    <p:sldId id="345" r:id="rId95"/>
    <p:sldId id="346" r:id="rId96"/>
    <p:sldId id="347" r:id="rId97"/>
    <p:sldId id="348" r:id="rId98"/>
    <p:sldId id="349" r:id="rId99"/>
    <p:sldId id="350" r:id="rId100"/>
    <p:sldId id="351" r:id="rId101"/>
    <p:sldId id="352" r:id="rId102"/>
    <p:sldId id="353" r:id="rId103"/>
    <p:sldId id="358" r:id="rId104"/>
    <p:sldId id="362" r:id="rId105"/>
    <p:sldId id="363" r:id="rId106"/>
    <p:sldId id="371" r:id="rId107"/>
    <p:sldId id="372" r:id="rId108"/>
    <p:sldId id="373" r:id="rId109"/>
    <p:sldId id="374" r:id="rId110"/>
    <p:sldId id="380" r:id="rId111"/>
    <p:sldId id="375" r:id="rId112"/>
    <p:sldId id="376" r:id="rId113"/>
    <p:sldId id="377" r:id="rId114"/>
    <p:sldId id="378" r:id="rId115"/>
    <p:sldId id="379" r:id="rId116"/>
    <p:sldId id="370" r:id="rId117"/>
  </p:sldIdLst>
  <p:sldSz cx="9144000" cy="5143500" type="screen16x9"/>
  <p:notesSz cx="6858000" cy="9144000"/>
  <p:embeddedFontLst>
    <p:embeddedFont>
      <p:font typeface="Arial Black" panose="020B0A04020102020204" pitchFamily="34" charset="0"/>
      <p:regular r:id="rId119"/>
      <p:bold r:id="rId120"/>
    </p:embeddedFont>
    <p:embeddedFont>
      <p:font typeface="Calibri" panose="020F0502020204030204" pitchFamily="34" charset="0"/>
      <p:regular r:id="rId121"/>
      <p:bold r:id="rId122"/>
      <p:italic r:id="rId123"/>
      <p:boldItalic r:id="rId124"/>
    </p:embeddedFont>
    <p:embeddedFont>
      <p:font typeface="Cambria Math" panose="02040503050406030204" pitchFamily="18" charset="0"/>
      <p:regular r:id="rId125"/>
    </p:embeddedFont>
    <p:embeddedFont>
      <p:font typeface="Garamond" panose="02020404030301010803" pitchFamily="18" charset="0"/>
      <p:regular r:id="rId126"/>
      <p:bold r:id="rId127"/>
      <p:italic r:id="rId128"/>
      <p:boldItalic r:id="rId129"/>
    </p:embeddedFont>
    <p:embeddedFont>
      <p:font typeface="Helvetica Neue" panose="020B0604020202020204" charset="0"/>
      <p:regular r:id="rId130"/>
      <p:bold r:id="rId131"/>
      <p:italic r:id="rId132"/>
      <p:boldItalic r:id="rId133"/>
    </p:embeddedFont>
    <p:embeddedFont>
      <p:font typeface="Helvetica Neue Light" panose="020B0604020202020204" charset="0"/>
      <p:regular r:id="rId134"/>
      <p:bold r:id="rId135"/>
      <p:italic r:id="rId136"/>
      <p:boldItalic r:id="rId137"/>
    </p:embeddedFont>
    <p:embeddedFont>
      <p:font typeface="Old Standard TT" panose="020B0604020202020204" charset="0"/>
      <p:regular r:id="rId138"/>
      <p:bold r:id="rId139"/>
      <p:italic r:id="rId140"/>
    </p:embeddedFont>
    <p:embeddedFont>
      <p:font typeface="Tahoma" panose="020B0604030504040204" pitchFamily="34" charset="0"/>
      <p:regular r:id="rId141"/>
      <p:bold r:id="rId1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43" roundtripDataSignature="AMtx7miR/BR0B39pUFsxYNuYTF81UIPxx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imesh Mukherjee" initials="" lastIdx="7" clrIdx="0"/>
  <p:cmAuthor id="1" name="Soumya Sarkar" initials="SS" lastIdx="1" clrIdx="1">
    <p:extLst>
      <p:ext uri="{19B8F6BF-5375-455C-9EA6-DF929625EA0E}">
        <p15:presenceInfo xmlns:p15="http://schemas.microsoft.com/office/powerpoint/2012/main" userId="ca74792ab29541b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8F7188-EE38-4B1C-BAFB-62CE556776C8}">
  <a:tblStyle styleId="{CE8F7188-EE38-4B1C-BAFB-62CE556776C8}"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FE6"/>
          </a:solidFill>
        </a:fill>
      </a:tcStyle>
    </a:wholeTbl>
    <a:band1H>
      <a:tcTxStyle/>
      <a:tcStyle>
        <a:tcBdr/>
        <a:fill>
          <a:solidFill>
            <a:srgbClr val="ECDDCA"/>
          </a:solidFill>
        </a:fill>
      </a:tcStyle>
    </a:band1H>
    <a:band2H>
      <a:tcTxStyle/>
      <a:tcStyle>
        <a:tcBdr/>
      </a:tcStyle>
    </a:band2H>
    <a:band1V>
      <a:tcTxStyle/>
      <a:tcStyle>
        <a:tcBdr/>
        <a:fill>
          <a:solidFill>
            <a:srgbClr val="ECDDCA"/>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644"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20.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10.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notesMaster" Target="notesMasters/notesMaster1.xml"/><Relationship Id="rId134" Type="http://schemas.openxmlformats.org/officeDocument/2006/relationships/font" Target="fonts/font16.fntdata"/><Relationship Id="rId139" Type="http://schemas.openxmlformats.org/officeDocument/2006/relationships/font" Target="fonts/font21.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6.fntdata"/><Relationship Id="rId129" Type="http://schemas.openxmlformats.org/officeDocument/2006/relationships/font" Target="fonts/font11.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22.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font" Target="fonts/font1.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12.fntdata"/><Relationship Id="rId135" Type="http://schemas.openxmlformats.org/officeDocument/2006/relationships/font" Target="fonts/font17.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2.fntdata"/><Relationship Id="rId125" Type="http://schemas.openxmlformats.org/officeDocument/2006/relationships/font" Target="fonts/font7.fntdata"/><Relationship Id="rId141" Type="http://schemas.openxmlformats.org/officeDocument/2006/relationships/font" Target="fonts/font23.fntdata"/><Relationship Id="rId14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13.fntdata"/><Relationship Id="rId136" Type="http://schemas.openxmlformats.org/officeDocument/2006/relationships/font" Target="fonts/font18.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8.fntdata"/><Relationship Id="rId14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3.fntdata"/><Relationship Id="rId142" Type="http://schemas.openxmlformats.org/officeDocument/2006/relationships/font" Target="fonts/font24.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14.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4.fntdata"/><Relationship Id="rId143" Type="http://customschemas.google.com/relationships/presentationmetadata" Target="metadata"/><Relationship Id="rId14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5.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5.fntdata"/><Relationship Id="rId14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txBox="1">
            <a:spLocks noGrp="1"/>
          </p:cNvSpPr>
          <p:nvPr>
            <p:ph type="body" idx="1"/>
          </p:nvPr>
        </p:nvSpPr>
        <p:spPr>
          <a:xfrm>
            <a:off x="685801"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Times New Roman"/>
              <a:buNone/>
            </a:pPr>
            <a:endParaRPr sz="1200" b="0" i="0" u="none" strike="noStrike" cap="none">
              <a:solidFill>
                <a:srgbClr val="000000"/>
              </a:solidFill>
              <a:latin typeface="Times New Roman"/>
              <a:ea typeface="Times New Roman"/>
              <a:cs typeface="Times New Roman"/>
              <a:sym typeface="Times New Roman"/>
            </a:endParaRPr>
          </a:p>
        </p:txBody>
      </p:sp>
      <p:sp>
        <p:nvSpPr>
          <p:cNvPr id="67" name="Google Shape;6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1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1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1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 name="Google Shape;7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2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2586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2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2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2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2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2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2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3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3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p3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p3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3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 name="Google Shape;340;p3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0" name="Google Shape;100;p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p4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 name="Google Shape;388;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p4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4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p4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9" name="Google Shape;43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6" name="Google Shape;466;p5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4" name="Google Shape;474;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p5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1" name="Google Shape;491;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8" name="Google Shape;498;p5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5" name="Google Shape;505;p5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2" name="Google Shape;522;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0" name="Google Shape;530;p5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9661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7" name="Google Shape;537;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9" name="Google Shape;559;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8" name="Google Shape;568;p6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4" name="Google Shape;574;p6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0" name="Google Shape;580;p6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6" name="Google Shape;586;p6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2" name="Google Shape;592;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6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4" name="Google Shape;604;p6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0" name="Google Shape;610;p6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2" name="Google Shape;622;p6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0" name="Google Shape;630;p7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5" name="Google Shape;635;p7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2" name="Google Shape;642;p7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9" name="Google Shape;649;p7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5" name="Google Shape;655;p7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3" name="Google Shape;663;p7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5" name="Google Shape;685;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0" name="Google Shape;710;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6" name="Google Shape;736;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4" name="Google Shape;744;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6" name="Google Shape;756;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1" name="Google Shape;771;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8" name="Google Shape;778;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9" name="Google Shape;789;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5" name="Google Shape;795;p8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3" name="Google Shape;803;p8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2" name="Google Shape;812;p8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7" name="Google Shape;817;p8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6" name="Google Shape;846;p9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2" name="Google Shape;852;p9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8" name="Google Shape;858;p9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4" name="Google Shape;864;p9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0" name="Google Shape;870;p9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6" name="Google Shape;876;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8" name="Google Shape;888;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5" name="Google Shape;895;p9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p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1" name="Google Shape;901;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0"/>
        <p:cNvGrpSpPr/>
        <p:nvPr/>
      </p:nvGrpSpPr>
      <p:grpSpPr>
        <a:xfrm>
          <a:off x="0" y="0"/>
          <a:ext cx="0" cy="0"/>
          <a:chOff x="0" y="0"/>
          <a:chExt cx="0" cy="0"/>
        </a:xfrm>
      </p:grpSpPr>
      <p:sp>
        <p:nvSpPr>
          <p:cNvPr id="11" name="Google Shape;11;p101"/>
          <p:cNvSpPr/>
          <p:nvPr/>
        </p:nvSpPr>
        <p:spPr>
          <a:xfrm>
            <a:off x="609302" y="914792"/>
            <a:ext cx="7925408" cy="685464"/>
          </a:xfrm>
          <a:custGeom>
            <a:avLst/>
            <a:gdLst/>
            <a:ahLst/>
            <a:cxnLst/>
            <a:rect l="l" t="t" r="r" b="b"/>
            <a:pathLst>
              <a:path w="120000" h="120000" extrusionOk="0">
                <a:moveTo>
                  <a:pt x="0" y="120000"/>
                </a:moveTo>
                <a:lnTo>
                  <a:pt x="0" y="0"/>
                </a:lnTo>
                <a:lnTo>
                  <a:pt x="120000" y="0"/>
                </a:lnTo>
              </a:path>
            </a:pathLst>
          </a:custGeom>
          <a:noFill/>
          <a:ln w="25400" cap="flat" cmpd="sng">
            <a:solidFill>
              <a:schemeClr val="accent1"/>
            </a:solidFill>
            <a:prstDash val="solid"/>
            <a:miter lim="800000"/>
            <a:headEnd type="none" w="sm" len="sm"/>
            <a:tailEnd type="none" w="sm" len="sm"/>
          </a:ln>
        </p:spPr>
        <p:txBody>
          <a:bodyPr spcFirstLastPara="1" wrap="square" lIns="81525" tIns="40750" rIns="81525" bIns="40750" anchor="t" anchorCtr="0">
            <a:noAutofit/>
          </a:bodyPr>
          <a:lstStyle/>
          <a:p>
            <a:pPr marL="0" marR="0" lvl="0" indent="0" algn="l" rtl="0">
              <a:lnSpc>
                <a:spcPct val="100000"/>
              </a:lnSpc>
              <a:spcBef>
                <a:spcPts val="0"/>
              </a:spcBef>
              <a:spcAft>
                <a:spcPts val="0"/>
              </a:spcAft>
              <a:buClr>
                <a:srgbClr val="000000"/>
              </a:buClr>
              <a:buSzPts val="400"/>
              <a:buFont typeface="Arial"/>
              <a:buNone/>
            </a:pPr>
            <a:endParaRPr sz="1600" b="0" i="0" u="none" strike="noStrike" cap="none">
              <a:solidFill>
                <a:schemeClr val="dk1"/>
              </a:solidFill>
              <a:latin typeface="Arial"/>
              <a:ea typeface="Arial"/>
              <a:cs typeface="Arial"/>
              <a:sym typeface="Arial"/>
            </a:endParaRPr>
          </a:p>
        </p:txBody>
      </p:sp>
      <p:cxnSp>
        <p:nvCxnSpPr>
          <p:cNvPr id="12" name="Google Shape;12;p101"/>
          <p:cNvCxnSpPr/>
          <p:nvPr/>
        </p:nvCxnSpPr>
        <p:spPr>
          <a:xfrm>
            <a:off x="1981726" y="2971184"/>
            <a:ext cx="6511169" cy="0"/>
          </a:xfrm>
          <a:prstGeom prst="straightConnector1">
            <a:avLst/>
          </a:prstGeom>
          <a:noFill/>
          <a:ln w="19050" cap="flat" cmpd="sng">
            <a:solidFill>
              <a:schemeClr val="accent1"/>
            </a:solidFill>
            <a:prstDash val="solid"/>
            <a:round/>
            <a:headEnd type="none" w="sm" len="sm"/>
            <a:tailEnd type="none" w="sm" len="sm"/>
          </a:ln>
        </p:spPr>
      </p:cxnSp>
      <p:sp>
        <p:nvSpPr>
          <p:cNvPr id="13" name="Google Shape;13;p101"/>
          <p:cNvSpPr txBox="1">
            <a:spLocks noGrp="1"/>
          </p:cNvSpPr>
          <p:nvPr>
            <p:ph type="ctrTitle"/>
          </p:nvPr>
        </p:nvSpPr>
        <p:spPr>
          <a:xfrm>
            <a:off x="913953" y="1142860"/>
            <a:ext cx="7623744" cy="1314226"/>
          </a:xfrm>
          <a:prstGeom prst="rect">
            <a:avLst/>
          </a:prstGeom>
          <a:noFill/>
          <a:ln>
            <a:noFill/>
          </a:ln>
        </p:spPr>
        <p:txBody>
          <a:bodyPr spcFirstLastPara="1" wrap="square" lIns="81525" tIns="81525" rIns="81525" bIns="81525" anchor="t" anchorCtr="0">
            <a:noAutofit/>
          </a:bodyPr>
          <a:lstStyle>
            <a:lvl1pPr marR="0" lvl="0" algn="l">
              <a:lnSpc>
                <a:spcPct val="100000"/>
              </a:lnSpc>
              <a:spcBef>
                <a:spcPts val="0"/>
              </a:spcBef>
              <a:spcAft>
                <a:spcPts val="0"/>
              </a:spcAft>
              <a:buClr>
                <a:schemeClr val="dk2"/>
              </a:buClr>
              <a:buSzPts val="1200"/>
              <a:buFont typeface="Garamond"/>
              <a:buNone/>
              <a:defRPr sz="4500" b="1" i="0" u="none" strike="noStrike" cap="none">
                <a:solidFill>
                  <a:schemeClr val="dk2"/>
                </a:solidFill>
                <a:latin typeface="Garamond"/>
                <a:ea typeface="Garamond"/>
                <a:cs typeface="Garamond"/>
                <a:sym typeface="Garamond"/>
              </a:defRPr>
            </a:lvl1pPr>
            <a:lvl2pPr marR="0" lvl="1"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
        <p:nvSpPr>
          <p:cNvPr id="14" name="Google Shape;14;p101"/>
          <p:cNvSpPr txBox="1">
            <a:spLocks noGrp="1"/>
          </p:cNvSpPr>
          <p:nvPr>
            <p:ph type="subTitle" idx="1"/>
          </p:nvPr>
        </p:nvSpPr>
        <p:spPr>
          <a:xfrm>
            <a:off x="1981726" y="2971184"/>
            <a:ext cx="6552984" cy="1315486"/>
          </a:xfrm>
          <a:prstGeom prst="rect">
            <a:avLst/>
          </a:prstGeom>
          <a:noFill/>
          <a:ln>
            <a:noFill/>
          </a:ln>
        </p:spPr>
        <p:txBody>
          <a:bodyPr spcFirstLastPara="1" wrap="square" lIns="81525" tIns="81525" rIns="81525" bIns="81525" anchor="t" anchorCtr="0">
            <a:noAutofit/>
          </a:bodyPr>
          <a:lstStyle>
            <a:lvl1pPr marR="0" lvl="0" algn="l">
              <a:lnSpc>
                <a:spcPct val="100000"/>
              </a:lnSpc>
              <a:spcBef>
                <a:spcPts val="500"/>
              </a:spcBef>
              <a:spcAft>
                <a:spcPts val="0"/>
              </a:spcAft>
              <a:buClr>
                <a:schemeClr val="accent1"/>
              </a:buClr>
              <a:buSzPts val="1500"/>
              <a:buFont typeface="Noto Sans Symbols"/>
              <a:buNone/>
              <a:defRPr sz="2300" b="0" i="0" u="none" strike="noStrike" cap="none">
                <a:solidFill>
                  <a:schemeClr val="dk1"/>
                </a:solidFill>
                <a:latin typeface="Tahoma"/>
                <a:ea typeface="Tahoma"/>
                <a:cs typeface="Tahoma"/>
                <a:sym typeface="Tahoma"/>
              </a:defRPr>
            </a:lvl1pPr>
            <a:lvl2pPr marR="0" lvl="1"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R="0" lvl="2"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R="0" lvl="3"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R="0" lvl="4"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R="0" lvl="5"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R="0" lvl="6"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R="0" lvl="7"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R="0" lvl="8"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15" name="Google Shape;15;p101"/>
          <p:cNvSpPr txBox="1">
            <a:spLocks noGrp="1"/>
          </p:cNvSpPr>
          <p:nvPr>
            <p:ph type="dt" idx="10"/>
          </p:nvPr>
        </p:nvSpPr>
        <p:spPr>
          <a:xfrm>
            <a:off x="456977" y="4682324"/>
            <a:ext cx="2134051" cy="342732"/>
          </a:xfrm>
          <a:prstGeom prst="rect">
            <a:avLst/>
          </a:prstGeom>
          <a:noFill/>
          <a:ln>
            <a:noFill/>
          </a:ln>
        </p:spPr>
        <p:txBody>
          <a:bodyPr spcFirstLastPara="1" wrap="square" lIns="81525" tIns="81525" rIns="81525" bIns="81525" anchor="b" anchorCtr="0">
            <a:noAutofit/>
          </a:bodyPr>
          <a:lstStyle>
            <a:lvl1pPr marR="0" lvl="0" algn="l" rtl="0">
              <a:lnSpc>
                <a:spcPct val="100000"/>
              </a:lnSpc>
              <a:spcBef>
                <a:spcPts val="0"/>
              </a:spcBef>
              <a:spcAft>
                <a:spcPts val="0"/>
              </a:spcAft>
              <a:buClr>
                <a:schemeClr val="dk1"/>
              </a:buClr>
              <a:buSzPts val="1200"/>
              <a:buFont typeface="Garamond"/>
              <a:buNone/>
              <a:defRPr sz="11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9pPr>
          </a:lstStyle>
          <a:p>
            <a:endParaRPr/>
          </a:p>
        </p:txBody>
      </p:sp>
      <p:sp>
        <p:nvSpPr>
          <p:cNvPr id="16" name="Google Shape;16;p101"/>
          <p:cNvSpPr txBox="1">
            <a:spLocks noGrp="1"/>
          </p:cNvSpPr>
          <p:nvPr>
            <p:ph type="ftr" idx="11"/>
          </p:nvPr>
        </p:nvSpPr>
        <p:spPr>
          <a:xfrm>
            <a:off x="3124167" y="4682324"/>
            <a:ext cx="2895679" cy="342732"/>
          </a:xfrm>
          <a:prstGeom prst="rect">
            <a:avLst/>
          </a:prstGeom>
          <a:noFill/>
          <a:ln>
            <a:noFill/>
          </a:ln>
        </p:spPr>
        <p:txBody>
          <a:bodyPr spcFirstLastPara="1" wrap="square" lIns="81525" tIns="81525" rIns="81525" bIns="81525" anchor="b" anchorCtr="0">
            <a:noAutofit/>
          </a:bodyPr>
          <a:lstStyle>
            <a:lvl1pPr marR="0" lvl="0" algn="ctr" rtl="0">
              <a:lnSpc>
                <a:spcPct val="100000"/>
              </a:lnSpc>
              <a:spcBef>
                <a:spcPts val="0"/>
              </a:spcBef>
              <a:spcAft>
                <a:spcPts val="0"/>
              </a:spcAft>
              <a:buClr>
                <a:schemeClr val="dk1"/>
              </a:buClr>
              <a:buSzPts val="1200"/>
              <a:buFont typeface="Garamond"/>
              <a:buNone/>
              <a:defRPr sz="11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9pPr>
          </a:lstStyle>
          <a:p>
            <a:endParaRPr/>
          </a:p>
        </p:txBody>
      </p:sp>
      <p:sp>
        <p:nvSpPr>
          <p:cNvPr id="17" name="Google Shape;17;p101"/>
          <p:cNvSpPr txBox="1">
            <a:spLocks noGrp="1"/>
          </p:cNvSpPr>
          <p:nvPr>
            <p:ph type="sldNum" idx="12"/>
          </p:nvPr>
        </p:nvSpPr>
        <p:spPr>
          <a:xfrm>
            <a:off x="6552984" y="4682324"/>
            <a:ext cx="2134051" cy="342732"/>
          </a:xfrm>
          <a:prstGeom prst="rect">
            <a:avLst/>
          </a:prstGeom>
          <a:noFill/>
          <a:ln>
            <a:noFill/>
          </a:ln>
        </p:spPr>
        <p:txBody>
          <a:bodyPr spcFirstLastPara="1" wrap="square" lIns="81525" tIns="40750" rIns="81525" bIns="40750" anchor="b" anchorCtr="0">
            <a:noAutofit/>
          </a:bodyPr>
          <a:lstStyle>
            <a:lvl1pPr marL="0" marR="0" lvl="0" indent="0" algn="r" rtl="0">
              <a:lnSpc>
                <a:spcPct val="100000"/>
              </a:lnSpc>
              <a:spcBef>
                <a:spcPts val="0"/>
              </a:spcBef>
              <a:spcAft>
                <a:spcPts val="0"/>
              </a:spcAft>
              <a:buClr>
                <a:schemeClr val="dk1"/>
              </a:buClr>
              <a:buSzPts val="300"/>
              <a:buFont typeface="Garamond"/>
              <a:buNone/>
              <a:defRPr sz="1100" b="0" i="0" u="none" strike="noStrike" cap="none">
                <a:solidFill>
                  <a:schemeClr val="dk1"/>
                </a:solidFill>
                <a:latin typeface="Garamond"/>
                <a:ea typeface="Garamond"/>
                <a:cs typeface="Garamond"/>
                <a:sym typeface="Garamond"/>
              </a:defRPr>
            </a:lvl1pPr>
            <a:lvl2pPr marL="0" marR="0" lvl="1" indent="0" algn="r" rtl="0">
              <a:lnSpc>
                <a:spcPct val="100000"/>
              </a:lnSpc>
              <a:spcBef>
                <a:spcPts val="0"/>
              </a:spcBef>
              <a:spcAft>
                <a:spcPts val="0"/>
              </a:spcAft>
              <a:buClr>
                <a:schemeClr val="dk1"/>
              </a:buClr>
              <a:buSzPts val="300"/>
              <a:buFont typeface="Garamond"/>
              <a:buNone/>
              <a:defRPr sz="1100" b="0" i="0" u="none" strike="noStrike" cap="none">
                <a:solidFill>
                  <a:schemeClr val="dk1"/>
                </a:solidFill>
                <a:latin typeface="Garamond"/>
                <a:ea typeface="Garamond"/>
                <a:cs typeface="Garamond"/>
                <a:sym typeface="Garamond"/>
              </a:defRPr>
            </a:lvl2pPr>
            <a:lvl3pPr marL="0" marR="0" lvl="2" indent="0" algn="r" rtl="0">
              <a:lnSpc>
                <a:spcPct val="100000"/>
              </a:lnSpc>
              <a:spcBef>
                <a:spcPts val="0"/>
              </a:spcBef>
              <a:spcAft>
                <a:spcPts val="0"/>
              </a:spcAft>
              <a:buClr>
                <a:schemeClr val="dk1"/>
              </a:buClr>
              <a:buSzPts val="300"/>
              <a:buFont typeface="Garamond"/>
              <a:buNone/>
              <a:defRPr sz="1100" b="0" i="0" u="none" strike="noStrike" cap="none">
                <a:solidFill>
                  <a:schemeClr val="dk1"/>
                </a:solidFill>
                <a:latin typeface="Garamond"/>
                <a:ea typeface="Garamond"/>
                <a:cs typeface="Garamond"/>
                <a:sym typeface="Garamond"/>
              </a:defRPr>
            </a:lvl3pPr>
            <a:lvl4pPr marL="0" marR="0" lvl="3" indent="0" algn="r" rtl="0">
              <a:lnSpc>
                <a:spcPct val="100000"/>
              </a:lnSpc>
              <a:spcBef>
                <a:spcPts val="0"/>
              </a:spcBef>
              <a:spcAft>
                <a:spcPts val="0"/>
              </a:spcAft>
              <a:buClr>
                <a:schemeClr val="dk1"/>
              </a:buClr>
              <a:buSzPts val="300"/>
              <a:buFont typeface="Garamond"/>
              <a:buNone/>
              <a:defRPr sz="1100" b="0" i="0" u="none" strike="noStrike" cap="none">
                <a:solidFill>
                  <a:schemeClr val="dk1"/>
                </a:solidFill>
                <a:latin typeface="Garamond"/>
                <a:ea typeface="Garamond"/>
                <a:cs typeface="Garamond"/>
                <a:sym typeface="Garamond"/>
              </a:defRPr>
            </a:lvl4pPr>
            <a:lvl5pPr marL="0" marR="0" lvl="4" indent="0" algn="r" rtl="0">
              <a:lnSpc>
                <a:spcPct val="100000"/>
              </a:lnSpc>
              <a:spcBef>
                <a:spcPts val="0"/>
              </a:spcBef>
              <a:spcAft>
                <a:spcPts val="0"/>
              </a:spcAft>
              <a:buClr>
                <a:schemeClr val="dk1"/>
              </a:buClr>
              <a:buSzPts val="300"/>
              <a:buFont typeface="Garamond"/>
              <a:buNone/>
              <a:defRPr sz="1100" b="0" i="0" u="none" strike="noStrike" cap="none">
                <a:solidFill>
                  <a:schemeClr val="dk1"/>
                </a:solidFill>
                <a:latin typeface="Garamond"/>
                <a:ea typeface="Garamond"/>
                <a:cs typeface="Garamond"/>
                <a:sym typeface="Garamond"/>
              </a:defRPr>
            </a:lvl5pPr>
            <a:lvl6pPr marL="0" marR="0" lvl="5" indent="0" algn="r" rtl="0">
              <a:lnSpc>
                <a:spcPct val="100000"/>
              </a:lnSpc>
              <a:spcBef>
                <a:spcPts val="0"/>
              </a:spcBef>
              <a:spcAft>
                <a:spcPts val="0"/>
              </a:spcAft>
              <a:buClr>
                <a:schemeClr val="dk1"/>
              </a:buClr>
              <a:buSzPts val="300"/>
              <a:buFont typeface="Garamond"/>
              <a:buNone/>
              <a:defRPr sz="1100" b="0" i="0" u="none" strike="noStrike" cap="none">
                <a:solidFill>
                  <a:schemeClr val="dk1"/>
                </a:solidFill>
                <a:latin typeface="Garamond"/>
                <a:ea typeface="Garamond"/>
                <a:cs typeface="Garamond"/>
                <a:sym typeface="Garamond"/>
              </a:defRPr>
            </a:lvl6pPr>
            <a:lvl7pPr marL="0" marR="0" lvl="6" indent="0" algn="r" rtl="0">
              <a:lnSpc>
                <a:spcPct val="100000"/>
              </a:lnSpc>
              <a:spcBef>
                <a:spcPts val="0"/>
              </a:spcBef>
              <a:spcAft>
                <a:spcPts val="0"/>
              </a:spcAft>
              <a:buClr>
                <a:schemeClr val="dk1"/>
              </a:buClr>
              <a:buSzPts val="300"/>
              <a:buFont typeface="Garamond"/>
              <a:buNone/>
              <a:defRPr sz="1100" b="0" i="0" u="none" strike="noStrike" cap="none">
                <a:solidFill>
                  <a:schemeClr val="dk1"/>
                </a:solidFill>
                <a:latin typeface="Garamond"/>
                <a:ea typeface="Garamond"/>
                <a:cs typeface="Garamond"/>
                <a:sym typeface="Garamond"/>
              </a:defRPr>
            </a:lvl7pPr>
            <a:lvl8pPr marL="0" marR="0" lvl="7" indent="0" algn="r" rtl="0">
              <a:lnSpc>
                <a:spcPct val="100000"/>
              </a:lnSpc>
              <a:spcBef>
                <a:spcPts val="0"/>
              </a:spcBef>
              <a:spcAft>
                <a:spcPts val="0"/>
              </a:spcAft>
              <a:buClr>
                <a:schemeClr val="dk1"/>
              </a:buClr>
              <a:buSzPts val="300"/>
              <a:buFont typeface="Garamond"/>
              <a:buNone/>
              <a:defRPr sz="1100" b="0" i="0" u="none" strike="noStrike" cap="none">
                <a:solidFill>
                  <a:schemeClr val="dk1"/>
                </a:solidFill>
                <a:latin typeface="Garamond"/>
                <a:ea typeface="Garamond"/>
                <a:cs typeface="Garamond"/>
                <a:sym typeface="Garamond"/>
              </a:defRPr>
            </a:lvl8pPr>
            <a:lvl9pPr marL="0" marR="0" lvl="8" indent="0" algn="r" rtl="0">
              <a:lnSpc>
                <a:spcPct val="100000"/>
              </a:lnSpc>
              <a:spcBef>
                <a:spcPts val="0"/>
              </a:spcBef>
              <a:spcAft>
                <a:spcPts val="0"/>
              </a:spcAft>
              <a:buClr>
                <a:schemeClr val="dk1"/>
              </a:buClr>
              <a:buSzPts val="300"/>
              <a:buFont typeface="Garamond"/>
              <a:buNone/>
              <a:defRPr sz="11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2 Content over Text" type="twoObjOverTx">
  <p:cSld name="TWO_OBJECTS_OVER_TEXT">
    <p:spTree>
      <p:nvGrpSpPr>
        <p:cNvPr id="1" name="Shape 47"/>
        <p:cNvGrpSpPr/>
        <p:nvPr/>
      </p:nvGrpSpPr>
      <p:grpSpPr>
        <a:xfrm>
          <a:off x="0" y="0"/>
          <a:ext cx="0" cy="0"/>
          <a:chOff x="0" y="0"/>
          <a:chExt cx="0" cy="0"/>
        </a:xfrm>
      </p:grpSpPr>
      <p:sp>
        <p:nvSpPr>
          <p:cNvPr id="48" name="Google Shape;48;p110"/>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lvl1pPr marR="0" lvl="0"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1pPr>
            <a:lvl2pPr marR="0" lvl="1"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
        <p:nvSpPr>
          <p:cNvPr id="49" name="Google Shape;49;p110"/>
          <p:cNvSpPr txBox="1">
            <a:spLocks noGrp="1"/>
          </p:cNvSpPr>
          <p:nvPr>
            <p:ph type="body" idx="1"/>
          </p:nvPr>
        </p:nvSpPr>
        <p:spPr>
          <a:xfrm>
            <a:off x="456977" y="938733"/>
            <a:ext cx="4042601" cy="1844705"/>
          </a:xfrm>
          <a:prstGeom prst="rect">
            <a:avLst/>
          </a:prstGeom>
          <a:noFill/>
          <a:ln>
            <a:noFill/>
          </a:ln>
        </p:spPr>
        <p:txBody>
          <a:bodyPr spcFirstLastPara="1" wrap="square" lIns="81525" tIns="81525" rIns="81525" bIns="81525" anchor="t" anchorCtr="0">
            <a:noAutofit/>
          </a:bodyPr>
          <a:lstStyle>
            <a:lvl1pPr marL="457200" marR="0" lvl="0" indent="-330200" algn="l">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50" name="Google Shape;50;p110"/>
          <p:cNvSpPr txBox="1">
            <a:spLocks noGrp="1"/>
          </p:cNvSpPr>
          <p:nvPr>
            <p:ph type="body" idx="2"/>
          </p:nvPr>
        </p:nvSpPr>
        <p:spPr>
          <a:xfrm>
            <a:off x="4642942" y="938733"/>
            <a:ext cx="4044093" cy="1844705"/>
          </a:xfrm>
          <a:prstGeom prst="rect">
            <a:avLst/>
          </a:prstGeom>
          <a:noFill/>
          <a:ln>
            <a:noFill/>
          </a:ln>
        </p:spPr>
        <p:txBody>
          <a:bodyPr spcFirstLastPara="1" wrap="square" lIns="81525" tIns="81525" rIns="81525" bIns="81525" anchor="t" anchorCtr="0">
            <a:noAutofit/>
          </a:bodyPr>
          <a:lstStyle>
            <a:lvl1pPr marL="457200" marR="0" lvl="0" indent="-330200" algn="l">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51" name="Google Shape;51;p110"/>
          <p:cNvSpPr txBox="1">
            <a:spLocks noGrp="1"/>
          </p:cNvSpPr>
          <p:nvPr>
            <p:ph type="body" idx="3"/>
          </p:nvPr>
        </p:nvSpPr>
        <p:spPr>
          <a:xfrm>
            <a:off x="456977" y="2904402"/>
            <a:ext cx="8230059" cy="1844705"/>
          </a:xfrm>
          <a:prstGeom prst="rect">
            <a:avLst/>
          </a:prstGeom>
          <a:noFill/>
          <a:ln>
            <a:noFill/>
          </a:ln>
        </p:spPr>
        <p:txBody>
          <a:bodyPr spcFirstLastPara="1" wrap="square" lIns="81525" tIns="81525" rIns="81525" bIns="81525" anchor="t" anchorCtr="0">
            <a:noAutofit/>
          </a:bodyPr>
          <a:lstStyle>
            <a:lvl1pPr marL="457200" marR="0" lvl="0" indent="-330200" algn="l">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EXT_AND_TWO_OBJECTS">
    <p:spTree>
      <p:nvGrpSpPr>
        <p:cNvPr id="1" name="Shape 52"/>
        <p:cNvGrpSpPr/>
        <p:nvPr/>
      </p:nvGrpSpPr>
      <p:grpSpPr>
        <a:xfrm>
          <a:off x="0" y="0"/>
          <a:ext cx="0" cy="0"/>
          <a:chOff x="0" y="0"/>
          <a:chExt cx="0" cy="0"/>
        </a:xfrm>
      </p:grpSpPr>
      <p:sp>
        <p:nvSpPr>
          <p:cNvPr id="53" name="Google Shape;53;p111"/>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lvl1pPr marR="0" lvl="0"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1pPr>
            <a:lvl2pPr marR="0" lvl="1"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
        <p:nvSpPr>
          <p:cNvPr id="54" name="Google Shape;54;p111"/>
          <p:cNvSpPr txBox="1">
            <a:spLocks noGrp="1"/>
          </p:cNvSpPr>
          <p:nvPr>
            <p:ph type="body" idx="1"/>
          </p:nvPr>
        </p:nvSpPr>
        <p:spPr>
          <a:xfrm>
            <a:off x="456977" y="938733"/>
            <a:ext cx="4042601" cy="3810373"/>
          </a:xfrm>
          <a:prstGeom prst="rect">
            <a:avLst/>
          </a:prstGeom>
          <a:noFill/>
          <a:ln>
            <a:noFill/>
          </a:ln>
        </p:spPr>
        <p:txBody>
          <a:bodyPr spcFirstLastPara="1" wrap="square" lIns="81525" tIns="81525" rIns="81525" bIns="81525" anchor="t" anchorCtr="0">
            <a:noAutofit/>
          </a:bodyPr>
          <a:lstStyle>
            <a:lvl1pPr marL="457200" marR="0" lvl="0" indent="-330200" algn="l">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55" name="Google Shape;55;p111"/>
          <p:cNvSpPr txBox="1">
            <a:spLocks noGrp="1"/>
          </p:cNvSpPr>
          <p:nvPr>
            <p:ph type="body" idx="2"/>
          </p:nvPr>
        </p:nvSpPr>
        <p:spPr>
          <a:xfrm>
            <a:off x="4642942" y="938733"/>
            <a:ext cx="4044093" cy="1844705"/>
          </a:xfrm>
          <a:prstGeom prst="rect">
            <a:avLst/>
          </a:prstGeom>
          <a:noFill/>
          <a:ln>
            <a:noFill/>
          </a:ln>
        </p:spPr>
        <p:txBody>
          <a:bodyPr spcFirstLastPara="1" wrap="square" lIns="81525" tIns="81525" rIns="81525" bIns="81525" anchor="t" anchorCtr="0">
            <a:noAutofit/>
          </a:bodyPr>
          <a:lstStyle>
            <a:lvl1pPr marL="457200" marR="0" lvl="0" indent="-330200" algn="l">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56" name="Google Shape;56;p111"/>
          <p:cNvSpPr txBox="1">
            <a:spLocks noGrp="1"/>
          </p:cNvSpPr>
          <p:nvPr>
            <p:ph type="body" idx="3"/>
          </p:nvPr>
        </p:nvSpPr>
        <p:spPr>
          <a:xfrm>
            <a:off x="4642942" y="2904402"/>
            <a:ext cx="4044093" cy="1844705"/>
          </a:xfrm>
          <a:prstGeom prst="rect">
            <a:avLst/>
          </a:prstGeom>
          <a:noFill/>
          <a:ln>
            <a:noFill/>
          </a:ln>
        </p:spPr>
        <p:txBody>
          <a:bodyPr spcFirstLastPara="1" wrap="square" lIns="81525" tIns="81525" rIns="81525" bIns="81525" anchor="t" anchorCtr="0">
            <a:noAutofit/>
          </a:bodyPr>
          <a:lstStyle>
            <a:lvl1pPr marL="457200" marR="0" lvl="0" indent="-330200" algn="l">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over Text" type="objOverTx">
  <p:cSld name="OBJECT_OVER_TEXT">
    <p:spTree>
      <p:nvGrpSpPr>
        <p:cNvPr id="1" name="Shape 57"/>
        <p:cNvGrpSpPr/>
        <p:nvPr/>
      </p:nvGrpSpPr>
      <p:grpSpPr>
        <a:xfrm>
          <a:off x="0" y="0"/>
          <a:ext cx="0" cy="0"/>
          <a:chOff x="0" y="0"/>
          <a:chExt cx="0" cy="0"/>
        </a:xfrm>
      </p:grpSpPr>
      <p:sp>
        <p:nvSpPr>
          <p:cNvPr id="58" name="Google Shape;58;p112"/>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lvl1pPr marR="0" lvl="0"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1pPr>
            <a:lvl2pPr marR="0" lvl="1"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
        <p:nvSpPr>
          <p:cNvPr id="59" name="Google Shape;59;p112"/>
          <p:cNvSpPr txBox="1">
            <a:spLocks noGrp="1"/>
          </p:cNvSpPr>
          <p:nvPr>
            <p:ph type="body" idx="1"/>
          </p:nvPr>
        </p:nvSpPr>
        <p:spPr>
          <a:xfrm>
            <a:off x="456977" y="938733"/>
            <a:ext cx="8230059" cy="1844705"/>
          </a:xfrm>
          <a:prstGeom prst="rect">
            <a:avLst/>
          </a:prstGeom>
          <a:noFill/>
          <a:ln>
            <a:noFill/>
          </a:ln>
        </p:spPr>
        <p:txBody>
          <a:bodyPr spcFirstLastPara="1" wrap="square" lIns="81525" tIns="81525" rIns="81525" bIns="81525" anchor="t" anchorCtr="0">
            <a:noAutofit/>
          </a:bodyPr>
          <a:lstStyle>
            <a:lvl1pPr marL="457200" marR="0" lvl="0" indent="-330200" algn="l">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60" name="Google Shape;60;p112"/>
          <p:cNvSpPr txBox="1">
            <a:spLocks noGrp="1"/>
          </p:cNvSpPr>
          <p:nvPr>
            <p:ph type="body" idx="2"/>
          </p:nvPr>
        </p:nvSpPr>
        <p:spPr>
          <a:xfrm>
            <a:off x="456977" y="2904402"/>
            <a:ext cx="8230059" cy="1844705"/>
          </a:xfrm>
          <a:prstGeom prst="rect">
            <a:avLst/>
          </a:prstGeom>
          <a:noFill/>
          <a:ln>
            <a:noFill/>
          </a:ln>
        </p:spPr>
        <p:txBody>
          <a:bodyPr spcFirstLastPara="1" wrap="square" lIns="81525" tIns="81525" rIns="81525" bIns="81525" anchor="t" anchorCtr="0">
            <a:noAutofit/>
          </a:bodyPr>
          <a:lstStyle>
            <a:lvl1pPr marL="457200" marR="0" lvl="0" indent="-330200" algn="l">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Clip Art and Text" type="clipArtAndTx">
  <p:cSld name="CLIPART_AND_TEXT">
    <p:spTree>
      <p:nvGrpSpPr>
        <p:cNvPr id="1" name="Shape 61"/>
        <p:cNvGrpSpPr/>
        <p:nvPr/>
      </p:nvGrpSpPr>
      <p:grpSpPr>
        <a:xfrm>
          <a:off x="0" y="0"/>
          <a:ext cx="0" cy="0"/>
          <a:chOff x="0" y="0"/>
          <a:chExt cx="0" cy="0"/>
        </a:xfrm>
      </p:grpSpPr>
      <p:sp>
        <p:nvSpPr>
          <p:cNvPr id="62" name="Google Shape;62;p113"/>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lvl1pPr marR="0" lvl="0"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1pPr>
            <a:lvl2pPr marR="0" lvl="1"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
        <p:nvSpPr>
          <p:cNvPr id="63" name="Google Shape;63;p113"/>
          <p:cNvSpPr>
            <a:spLocks noGrp="1"/>
          </p:cNvSpPr>
          <p:nvPr>
            <p:ph type="clipArt" idx="2"/>
          </p:nvPr>
        </p:nvSpPr>
        <p:spPr>
          <a:xfrm>
            <a:off x="456977" y="938733"/>
            <a:ext cx="4042601" cy="3810373"/>
          </a:xfrm>
          <a:prstGeom prst="rect">
            <a:avLst/>
          </a:prstGeom>
          <a:noFill/>
          <a:ln>
            <a:noFill/>
          </a:ln>
        </p:spPr>
        <p:txBody>
          <a:bodyPr spcFirstLastPara="1" wrap="square" lIns="81525" tIns="81525" rIns="81525" bIns="81525" anchor="t" anchorCtr="0">
            <a:noAutofit/>
          </a:bodyPr>
          <a:lstStyle>
            <a:lvl1pPr marR="0" lvl="0" algn="l" rtl="0">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R="0" lvl="1" algn="l" rtl="0">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R="0" lvl="2" algn="l" rtl="0">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R="0" lvl="3" algn="l" rtl="0">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R="0" lvl="4" algn="l" rtl="0">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R="0" lvl="5" algn="l" rtl="0">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R="0" lvl="6" algn="l" rtl="0">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R="0" lvl="7" algn="l" rtl="0">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R="0" lvl="8" algn="l" rtl="0">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64" name="Google Shape;64;p113"/>
          <p:cNvSpPr txBox="1">
            <a:spLocks noGrp="1"/>
          </p:cNvSpPr>
          <p:nvPr>
            <p:ph type="body" idx="1"/>
          </p:nvPr>
        </p:nvSpPr>
        <p:spPr>
          <a:xfrm>
            <a:off x="4642942" y="938733"/>
            <a:ext cx="4044093" cy="3810373"/>
          </a:xfrm>
          <a:prstGeom prst="rect">
            <a:avLst/>
          </a:prstGeom>
          <a:noFill/>
          <a:ln>
            <a:noFill/>
          </a:ln>
        </p:spPr>
        <p:txBody>
          <a:bodyPr spcFirstLastPara="1" wrap="square" lIns="81525" tIns="81525" rIns="81525" bIns="81525" anchor="t" anchorCtr="0">
            <a:noAutofit/>
          </a:bodyPr>
          <a:lstStyle>
            <a:lvl1pPr marL="457200" marR="0" lvl="0" indent="-330200" algn="l">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55"/>
        <p:cNvGrpSpPr/>
        <p:nvPr/>
      </p:nvGrpSpPr>
      <p:grpSpPr>
        <a:xfrm>
          <a:off x="0" y="0"/>
          <a:ext cx="0" cy="0"/>
          <a:chOff x="0" y="0"/>
          <a:chExt cx="0" cy="0"/>
        </a:xfrm>
      </p:grpSpPr>
      <p:sp>
        <p:nvSpPr>
          <p:cNvPr id="56" name="Google Shape;56;p14"/>
          <p:cNvSpPr/>
          <p:nvPr/>
        </p:nvSpPr>
        <p:spPr>
          <a:xfrm>
            <a:off x="609302" y="914792"/>
            <a:ext cx="7925408" cy="685464"/>
          </a:xfrm>
          <a:custGeom>
            <a:avLst/>
            <a:gdLst/>
            <a:ahLst/>
            <a:cxnLst/>
            <a:rect l="l" t="t" r="r" b="b"/>
            <a:pathLst>
              <a:path w="120000" h="120000" extrusionOk="0">
                <a:moveTo>
                  <a:pt x="0" y="120000"/>
                </a:moveTo>
                <a:lnTo>
                  <a:pt x="0" y="0"/>
                </a:lnTo>
                <a:lnTo>
                  <a:pt x="120000" y="0"/>
                </a:lnTo>
              </a:path>
            </a:pathLst>
          </a:custGeom>
          <a:noFill/>
          <a:ln w="25400" cap="flat" cmpd="sng">
            <a:solidFill>
              <a:schemeClr val="accent1"/>
            </a:solidFill>
            <a:prstDash val="solid"/>
            <a:miter lim="800000"/>
            <a:headEnd type="none" w="sm" len="sm"/>
            <a:tailEnd type="none" w="sm" len="sm"/>
          </a:ln>
        </p:spPr>
        <p:txBody>
          <a:bodyPr spcFirstLastPara="1" wrap="square" lIns="81525" tIns="40750" rIns="81525" bIns="40750" anchor="t" anchorCtr="0">
            <a:noAutofit/>
          </a:bodyPr>
          <a:lstStyle/>
          <a:p>
            <a:pPr marL="0" marR="0" lvl="0" indent="0" algn="l" rtl="0">
              <a:lnSpc>
                <a:spcPct val="100000"/>
              </a:lnSpc>
              <a:spcBef>
                <a:spcPts val="0"/>
              </a:spcBef>
              <a:spcAft>
                <a:spcPts val="0"/>
              </a:spcAft>
              <a:buClr>
                <a:srgbClr val="000000"/>
              </a:buClr>
              <a:buSzPts val="400"/>
              <a:buFont typeface="Arial"/>
              <a:buNone/>
            </a:pPr>
            <a:endParaRPr sz="1600" b="0" i="0" u="none" strike="noStrike" cap="none">
              <a:solidFill>
                <a:schemeClr val="dk1"/>
              </a:solidFill>
              <a:latin typeface="Arial"/>
              <a:ea typeface="Arial"/>
              <a:cs typeface="Arial"/>
              <a:sym typeface="Arial"/>
            </a:endParaRPr>
          </a:p>
        </p:txBody>
      </p:sp>
      <p:cxnSp>
        <p:nvCxnSpPr>
          <p:cNvPr id="57" name="Google Shape;57;p14"/>
          <p:cNvCxnSpPr/>
          <p:nvPr/>
        </p:nvCxnSpPr>
        <p:spPr>
          <a:xfrm>
            <a:off x="1981726" y="2971184"/>
            <a:ext cx="6511169" cy="0"/>
          </a:xfrm>
          <a:prstGeom prst="straightConnector1">
            <a:avLst/>
          </a:prstGeom>
          <a:noFill/>
          <a:ln w="19050" cap="flat" cmpd="sng">
            <a:solidFill>
              <a:schemeClr val="accent1"/>
            </a:solidFill>
            <a:prstDash val="solid"/>
            <a:round/>
            <a:headEnd type="none" w="sm" len="sm"/>
            <a:tailEnd type="none" w="sm" len="sm"/>
          </a:ln>
        </p:spPr>
      </p:cxnSp>
      <p:sp>
        <p:nvSpPr>
          <p:cNvPr id="58" name="Google Shape;58;p14"/>
          <p:cNvSpPr txBox="1">
            <a:spLocks noGrp="1"/>
          </p:cNvSpPr>
          <p:nvPr>
            <p:ph type="ctrTitle"/>
          </p:nvPr>
        </p:nvSpPr>
        <p:spPr>
          <a:xfrm>
            <a:off x="913953" y="1142860"/>
            <a:ext cx="7623744" cy="1314226"/>
          </a:xfrm>
          <a:prstGeom prst="rect">
            <a:avLst/>
          </a:prstGeom>
          <a:noFill/>
          <a:ln>
            <a:noFill/>
          </a:ln>
        </p:spPr>
        <p:txBody>
          <a:bodyPr spcFirstLastPara="1" wrap="square" lIns="81525" tIns="81525" rIns="81525" bIns="81525" anchor="t" anchorCtr="0">
            <a:noAutofit/>
          </a:bodyPr>
          <a:lstStyle>
            <a:lvl1pPr marR="0" lvl="0" algn="l">
              <a:lnSpc>
                <a:spcPct val="100000"/>
              </a:lnSpc>
              <a:spcBef>
                <a:spcPts val="0"/>
              </a:spcBef>
              <a:spcAft>
                <a:spcPts val="0"/>
              </a:spcAft>
              <a:buClr>
                <a:schemeClr val="dk2"/>
              </a:buClr>
              <a:buSzPts val="1200"/>
              <a:buFont typeface="Garamond"/>
              <a:buNone/>
              <a:defRPr sz="4500" b="1" i="0" u="none" strike="noStrike" cap="none">
                <a:solidFill>
                  <a:schemeClr val="dk2"/>
                </a:solidFill>
                <a:latin typeface="Garamond"/>
                <a:ea typeface="Garamond"/>
                <a:cs typeface="Garamond"/>
                <a:sym typeface="Garamond"/>
              </a:defRPr>
            </a:lvl1pPr>
            <a:lvl2pPr marR="0" lvl="1"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
        <p:nvSpPr>
          <p:cNvPr id="59" name="Google Shape;59;p14"/>
          <p:cNvSpPr txBox="1">
            <a:spLocks noGrp="1"/>
          </p:cNvSpPr>
          <p:nvPr>
            <p:ph type="subTitle" idx="1"/>
          </p:nvPr>
        </p:nvSpPr>
        <p:spPr>
          <a:xfrm>
            <a:off x="1981726" y="2971184"/>
            <a:ext cx="6552984" cy="1315486"/>
          </a:xfrm>
          <a:prstGeom prst="rect">
            <a:avLst/>
          </a:prstGeom>
          <a:noFill/>
          <a:ln>
            <a:noFill/>
          </a:ln>
        </p:spPr>
        <p:txBody>
          <a:bodyPr spcFirstLastPara="1" wrap="square" lIns="81525" tIns="81525" rIns="81525" bIns="81525" anchor="t" anchorCtr="0">
            <a:noAutofit/>
          </a:bodyPr>
          <a:lstStyle>
            <a:lvl1pPr marR="0" lvl="0" algn="l">
              <a:lnSpc>
                <a:spcPct val="100000"/>
              </a:lnSpc>
              <a:spcBef>
                <a:spcPts val="500"/>
              </a:spcBef>
              <a:spcAft>
                <a:spcPts val="0"/>
              </a:spcAft>
              <a:buClr>
                <a:schemeClr val="accent1"/>
              </a:buClr>
              <a:buSzPts val="1500"/>
              <a:buFont typeface="Noto Sans Symbols"/>
              <a:buNone/>
              <a:defRPr sz="2300" b="0" i="0" u="none" strike="noStrike" cap="none">
                <a:solidFill>
                  <a:schemeClr val="dk1"/>
                </a:solidFill>
                <a:latin typeface="Tahoma"/>
                <a:ea typeface="Tahoma"/>
                <a:cs typeface="Tahoma"/>
                <a:sym typeface="Tahoma"/>
              </a:defRPr>
            </a:lvl1pPr>
            <a:lvl2pPr marR="0" lvl="1"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R="0" lvl="2"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R="0" lvl="3"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R="0" lvl="4"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R="0" lvl="5"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R="0" lvl="6"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R="0" lvl="7"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R="0" lvl="8"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60" name="Google Shape;60;p14"/>
          <p:cNvSpPr txBox="1">
            <a:spLocks noGrp="1"/>
          </p:cNvSpPr>
          <p:nvPr>
            <p:ph type="dt" idx="10"/>
          </p:nvPr>
        </p:nvSpPr>
        <p:spPr>
          <a:xfrm>
            <a:off x="456977" y="4682324"/>
            <a:ext cx="2134051" cy="342732"/>
          </a:xfrm>
          <a:prstGeom prst="rect">
            <a:avLst/>
          </a:prstGeom>
          <a:noFill/>
          <a:ln>
            <a:noFill/>
          </a:ln>
        </p:spPr>
        <p:txBody>
          <a:bodyPr spcFirstLastPara="1" wrap="square" lIns="81525" tIns="81525" rIns="81525" bIns="81525" anchor="b" anchorCtr="0">
            <a:noAutofit/>
          </a:bodyPr>
          <a:lstStyle>
            <a:lvl1pPr marR="0" lvl="0" algn="l" rtl="0">
              <a:lnSpc>
                <a:spcPct val="100000"/>
              </a:lnSpc>
              <a:spcBef>
                <a:spcPts val="0"/>
              </a:spcBef>
              <a:spcAft>
                <a:spcPts val="0"/>
              </a:spcAft>
              <a:buClr>
                <a:schemeClr val="dk1"/>
              </a:buClr>
              <a:buSzPts val="1200"/>
              <a:buFont typeface="Garamond"/>
              <a:buNone/>
              <a:defRPr sz="11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9pPr>
          </a:lstStyle>
          <a:p>
            <a:endParaRPr/>
          </a:p>
        </p:txBody>
      </p:sp>
      <p:sp>
        <p:nvSpPr>
          <p:cNvPr id="61" name="Google Shape;61;p14"/>
          <p:cNvSpPr txBox="1">
            <a:spLocks noGrp="1"/>
          </p:cNvSpPr>
          <p:nvPr>
            <p:ph type="ftr" idx="11"/>
          </p:nvPr>
        </p:nvSpPr>
        <p:spPr>
          <a:xfrm>
            <a:off x="3124167" y="4682324"/>
            <a:ext cx="2895679" cy="342732"/>
          </a:xfrm>
          <a:prstGeom prst="rect">
            <a:avLst/>
          </a:prstGeom>
          <a:noFill/>
          <a:ln>
            <a:noFill/>
          </a:ln>
        </p:spPr>
        <p:txBody>
          <a:bodyPr spcFirstLastPara="1" wrap="square" lIns="81525" tIns="81525" rIns="81525" bIns="81525" anchor="b" anchorCtr="0">
            <a:noAutofit/>
          </a:bodyPr>
          <a:lstStyle>
            <a:lvl1pPr marR="0" lvl="0" algn="ctr" rtl="0">
              <a:lnSpc>
                <a:spcPct val="100000"/>
              </a:lnSpc>
              <a:spcBef>
                <a:spcPts val="0"/>
              </a:spcBef>
              <a:spcAft>
                <a:spcPts val="0"/>
              </a:spcAft>
              <a:buClr>
                <a:schemeClr val="dk1"/>
              </a:buClr>
              <a:buSzPts val="1200"/>
              <a:buFont typeface="Garamond"/>
              <a:buNone/>
              <a:defRPr sz="11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9pPr>
          </a:lstStyle>
          <a:p>
            <a:endParaRPr/>
          </a:p>
        </p:txBody>
      </p:sp>
      <p:sp>
        <p:nvSpPr>
          <p:cNvPr id="62" name="Google Shape;62;p14"/>
          <p:cNvSpPr txBox="1">
            <a:spLocks noGrp="1"/>
          </p:cNvSpPr>
          <p:nvPr>
            <p:ph type="sldNum" idx="12"/>
          </p:nvPr>
        </p:nvSpPr>
        <p:spPr>
          <a:xfrm>
            <a:off x="6552984" y="4682324"/>
            <a:ext cx="2134051" cy="342732"/>
          </a:xfrm>
          <a:prstGeom prst="rect">
            <a:avLst/>
          </a:prstGeom>
          <a:noFill/>
          <a:ln>
            <a:noFill/>
          </a:ln>
        </p:spPr>
        <p:txBody>
          <a:bodyPr spcFirstLastPara="1" wrap="square" lIns="81525" tIns="40750" rIns="81525" bIns="40750" anchor="b" anchorCtr="0">
            <a:noAutofit/>
          </a:bodyPr>
          <a:lstStyle>
            <a:lvl1pPr marL="0" marR="0" lvl="0" indent="0" algn="r" rtl="0">
              <a:lnSpc>
                <a:spcPct val="100000"/>
              </a:lnSpc>
              <a:spcBef>
                <a:spcPts val="0"/>
              </a:spcBef>
              <a:spcAft>
                <a:spcPts val="0"/>
              </a:spcAft>
              <a:buClr>
                <a:schemeClr val="dk1"/>
              </a:buClr>
              <a:buSzPts val="300"/>
              <a:buFont typeface="Garamond"/>
              <a:buNone/>
              <a:defRPr sz="1100" b="0" i="0" u="none" strike="noStrike" cap="none">
                <a:solidFill>
                  <a:schemeClr val="dk1"/>
                </a:solidFill>
                <a:latin typeface="Garamond"/>
                <a:ea typeface="Garamond"/>
                <a:cs typeface="Garamond"/>
                <a:sym typeface="Garamond"/>
              </a:defRPr>
            </a:lvl1pPr>
            <a:lvl2pPr marL="0" marR="0" lvl="1" indent="0" algn="r" rtl="0">
              <a:lnSpc>
                <a:spcPct val="100000"/>
              </a:lnSpc>
              <a:spcBef>
                <a:spcPts val="0"/>
              </a:spcBef>
              <a:spcAft>
                <a:spcPts val="0"/>
              </a:spcAft>
              <a:buClr>
                <a:schemeClr val="dk1"/>
              </a:buClr>
              <a:buSzPts val="300"/>
              <a:buFont typeface="Garamond"/>
              <a:buNone/>
              <a:defRPr sz="1100" b="0" i="0" u="none" strike="noStrike" cap="none">
                <a:solidFill>
                  <a:schemeClr val="dk1"/>
                </a:solidFill>
                <a:latin typeface="Garamond"/>
                <a:ea typeface="Garamond"/>
                <a:cs typeface="Garamond"/>
                <a:sym typeface="Garamond"/>
              </a:defRPr>
            </a:lvl2pPr>
            <a:lvl3pPr marL="0" marR="0" lvl="2" indent="0" algn="r" rtl="0">
              <a:lnSpc>
                <a:spcPct val="100000"/>
              </a:lnSpc>
              <a:spcBef>
                <a:spcPts val="0"/>
              </a:spcBef>
              <a:spcAft>
                <a:spcPts val="0"/>
              </a:spcAft>
              <a:buClr>
                <a:schemeClr val="dk1"/>
              </a:buClr>
              <a:buSzPts val="300"/>
              <a:buFont typeface="Garamond"/>
              <a:buNone/>
              <a:defRPr sz="1100" b="0" i="0" u="none" strike="noStrike" cap="none">
                <a:solidFill>
                  <a:schemeClr val="dk1"/>
                </a:solidFill>
                <a:latin typeface="Garamond"/>
                <a:ea typeface="Garamond"/>
                <a:cs typeface="Garamond"/>
                <a:sym typeface="Garamond"/>
              </a:defRPr>
            </a:lvl3pPr>
            <a:lvl4pPr marL="0" marR="0" lvl="3" indent="0" algn="r" rtl="0">
              <a:lnSpc>
                <a:spcPct val="100000"/>
              </a:lnSpc>
              <a:spcBef>
                <a:spcPts val="0"/>
              </a:spcBef>
              <a:spcAft>
                <a:spcPts val="0"/>
              </a:spcAft>
              <a:buClr>
                <a:schemeClr val="dk1"/>
              </a:buClr>
              <a:buSzPts val="300"/>
              <a:buFont typeface="Garamond"/>
              <a:buNone/>
              <a:defRPr sz="1100" b="0" i="0" u="none" strike="noStrike" cap="none">
                <a:solidFill>
                  <a:schemeClr val="dk1"/>
                </a:solidFill>
                <a:latin typeface="Garamond"/>
                <a:ea typeface="Garamond"/>
                <a:cs typeface="Garamond"/>
                <a:sym typeface="Garamond"/>
              </a:defRPr>
            </a:lvl4pPr>
            <a:lvl5pPr marL="0" marR="0" lvl="4" indent="0" algn="r" rtl="0">
              <a:lnSpc>
                <a:spcPct val="100000"/>
              </a:lnSpc>
              <a:spcBef>
                <a:spcPts val="0"/>
              </a:spcBef>
              <a:spcAft>
                <a:spcPts val="0"/>
              </a:spcAft>
              <a:buClr>
                <a:schemeClr val="dk1"/>
              </a:buClr>
              <a:buSzPts val="300"/>
              <a:buFont typeface="Garamond"/>
              <a:buNone/>
              <a:defRPr sz="1100" b="0" i="0" u="none" strike="noStrike" cap="none">
                <a:solidFill>
                  <a:schemeClr val="dk1"/>
                </a:solidFill>
                <a:latin typeface="Garamond"/>
                <a:ea typeface="Garamond"/>
                <a:cs typeface="Garamond"/>
                <a:sym typeface="Garamond"/>
              </a:defRPr>
            </a:lvl5pPr>
            <a:lvl6pPr marL="0" marR="0" lvl="5" indent="0" algn="r" rtl="0">
              <a:lnSpc>
                <a:spcPct val="100000"/>
              </a:lnSpc>
              <a:spcBef>
                <a:spcPts val="0"/>
              </a:spcBef>
              <a:spcAft>
                <a:spcPts val="0"/>
              </a:spcAft>
              <a:buClr>
                <a:schemeClr val="dk1"/>
              </a:buClr>
              <a:buSzPts val="300"/>
              <a:buFont typeface="Garamond"/>
              <a:buNone/>
              <a:defRPr sz="1100" b="0" i="0" u="none" strike="noStrike" cap="none">
                <a:solidFill>
                  <a:schemeClr val="dk1"/>
                </a:solidFill>
                <a:latin typeface="Garamond"/>
                <a:ea typeface="Garamond"/>
                <a:cs typeface="Garamond"/>
                <a:sym typeface="Garamond"/>
              </a:defRPr>
            </a:lvl6pPr>
            <a:lvl7pPr marL="0" marR="0" lvl="6" indent="0" algn="r" rtl="0">
              <a:lnSpc>
                <a:spcPct val="100000"/>
              </a:lnSpc>
              <a:spcBef>
                <a:spcPts val="0"/>
              </a:spcBef>
              <a:spcAft>
                <a:spcPts val="0"/>
              </a:spcAft>
              <a:buClr>
                <a:schemeClr val="dk1"/>
              </a:buClr>
              <a:buSzPts val="300"/>
              <a:buFont typeface="Garamond"/>
              <a:buNone/>
              <a:defRPr sz="1100" b="0" i="0" u="none" strike="noStrike" cap="none">
                <a:solidFill>
                  <a:schemeClr val="dk1"/>
                </a:solidFill>
                <a:latin typeface="Garamond"/>
                <a:ea typeface="Garamond"/>
                <a:cs typeface="Garamond"/>
                <a:sym typeface="Garamond"/>
              </a:defRPr>
            </a:lvl7pPr>
            <a:lvl8pPr marL="0" marR="0" lvl="7" indent="0" algn="r" rtl="0">
              <a:lnSpc>
                <a:spcPct val="100000"/>
              </a:lnSpc>
              <a:spcBef>
                <a:spcPts val="0"/>
              </a:spcBef>
              <a:spcAft>
                <a:spcPts val="0"/>
              </a:spcAft>
              <a:buClr>
                <a:schemeClr val="dk1"/>
              </a:buClr>
              <a:buSzPts val="300"/>
              <a:buFont typeface="Garamond"/>
              <a:buNone/>
              <a:defRPr sz="1100" b="0" i="0" u="none" strike="noStrike" cap="none">
                <a:solidFill>
                  <a:schemeClr val="dk1"/>
                </a:solidFill>
                <a:latin typeface="Garamond"/>
                <a:ea typeface="Garamond"/>
                <a:cs typeface="Garamond"/>
                <a:sym typeface="Garamond"/>
              </a:defRPr>
            </a:lvl8pPr>
            <a:lvl9pPr marL="0" marR="0" lvl="8" indent="0" algn="r" rtl="0">
              <a:lnSpc>
                <a:spcPct val="100000"/>
              </a:lnSpc>
              <a:spcBef>
                <a:spcPts val="0"/>
              </a:spcBef>
              <a:spcAft>
                <a:spcPts val="0"/>
              </a:spcAft>
              <a:buClr>
                <a:schemeClr val="dk1"/>
              </a:buClr>
              <a:buSzPts val="300"/>
              <a:buFont typeface="Garamond"/>
              <a:buNone/>
              <a:defRPr sz="11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895748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722800" y="3305096"/>
            <a:ext cx="7771588" cy="1021895"/>
          </a:xfrm>
          <a:prstGeom prst="rect">
            <a:avLst/>
          </a:prstGeom>
          <a:noFill/>
          <a:ln>
            <a:noFill/>
          </a:ln>
        </p:spPr>
        <p:txBody>
          <a:bodyPr spcFirstLastPara="1" wrap="square" lIns="81525" tIns="81525" rIns="81525" bIns="81525" anchor="t" anchorCtr="0">
            <a:noAutofit/>
          </a:bodyPr>
          <a:lstStyle>
            <a:lvl1pPr marR="0" lvl="0" algn="l">
              <a:lnSpc>
                <a:spcPct val="100000"/>
              </a:lnSpc>
              <a:spcBef>
                <a:spcPts val="0"/>
              </a:spcBef>
              <a:spcAft>
                <a:spcPts val="0"/>
              </a:spcAft>
              <a:buClr>
                <a:schemeClr val="dk2"/>
              </a:buClr>
              <a:buSzPts val="1200"/>
              <a:buFont typeface="Garamond"/>
              <a:buNone/>
              <a:defRPr sz="3600" b="1" i="0" u="none" strike="noStrike" cap="none">
                <a:solidFill>
                  <a:schemeClr val="dk2"/>
                </a:solidFill>
                <a:latin typeface="Garamond"/>
                <a:ea typeface="Garamond"/>
                <a:cs typeface="Garamond"/>
                <a:sym typeface="Garamond"/>
              </a:defRPr>
            </a:lvl1pPr>
            <a:lvl2pPr marR="0" lvl="1"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
        <p:nvSpPr>
          <p:cNvPr id="69" name="Google Shape;69;p17"/>
          <p:cNvSpPr txBox="1">
            <a:spLocks noGrp="1"/>
          </p:cNvSpPr>
          <p:nvPr>
            <p:ph type="body" idx="1"/>
          </p:nvPr>
        </p:nvSpPr>
        <p:spPr>
          <a:xfrm>
            <a:off x="722800" y="2179876"/>
            <a:ext cx="7771588" cy="1125220"/>
          </a:xfrm>
          <a:prstGeom prst="rect">
            <a:avLst/>
          </a:prstGeom>
          <a:noFill/>
          <a:ln>
            <a:noFill/>
          </a:ln>
        </p:spPr>
        <p:txBody>
          <a:bodyPr spcFirstLastPara="1" wrap="square" lIns="81525" tIns="81525" rIns="81525" bIns="81525" anchor="b" anchorCtr="0">
            <a:noAutofit/>
          </a:bodyPr>
          <a:lstStyle>
            <a:lvl1pPr marL="457200" marR="0" lvl="0" indent="-228600" algn="l">
              <a:lnSpc>
                <a:spcPct val="100000"/>
              </a:lnSpc>
              <a:spcBef>
                <a:spcPts val="400"/>
              </a:spcBef>
              <a:spcAft>
                <a:spcPts val="0"/>
              </a:spcAft>
              <a:buClr>
                <a:schemeClr val="accent1"/>
              </a:buClr>
              <a:buSzPts val="1200"/>
              <a:buFont typeface="Noto Sans Symbols"/>
              <a:buNone/>
              <a:defRPr sz="1800" b="0" i="0" u="none" strike="noStrike" cap="none">
                <a:solidFill>
                  <a:schemeClr val="dk1"/>
                </a:solidFill>
                <a:latin typeface="Tahoma"/>
                <a:ea typeface="Tahoma"/>
                <a:cs typeface="Tahoma"/>
                <a:sym typeface="Tahoma"/>
              </a:defRPr>
            </a:lvl1pPr>
            <a:lvl2pPr marL="914400" marR="0" lvl="1" indent="-228600" algn="l">
              <a:lnSpc>
                <a:spcPct val="100000"/>
              </a:lnSpc>
              <a:spcBef>
                <a:spcPts val="300"/>
              </a:spcBef>
              <a:spcAft>
                <a:spcPts val="0"/>
              </a:spcAft>
              <a:buClr>
                <a:schemeClr val="accent2"/>
              </a:buClr>
              <a:buSzPts val="1000"/>
              <a:buFont typeface="Noto Sans Symbols"/>
              <a:buNone/>
              <a:defRPr sz="1600" b="0" i="0" u="none" strike="noStrike" cap="none">
                <a:solidFill>
                  <a:schemeClr val="dk1"/>
                </a:solidFill>
                <a:latin typeface="Tahoma"/>
                <a:ea typeface="Tahoma"/>
                <a:cs typeface="Tahoma"/>
                <a:sym typeface="Tahoma"/>
              </a:defRPr>
            </a:lvl2pPr>
            <a:lvl3pPr marL="1371600" marR="0" lvl="2" indent="-228600" algn="l">
              <a:lnSpc>
                <a:spcPct val="100000"/>
              </a:lnSpc>
              <a:spcBef>
                <a:spcPts val="300"/>
              </a:spcBef>
              <a:spcAft>
                <a:spcPts val="0"/>
              </a:spcAft>
              <a:buClr>
                <a:schemeClr val="accent1"/>
              </a:buClr>
              <a:buSzPts val="900"/>
              <a:buFont typeface="Noto Sans Symbols"/>
              <a:buNone/>
              <a:defRPr sz="1400" b="0" i="0" u="none" strike="noStrike" cap="none">
                <a:solidFill>
                  <a:schemeClr val="dk1"/>
                </a:solidFill>
                <a:latin typeface="Tahoma"/>
                <a:ea typeface="Tahoma"/>
                <a:cs typeface="Tahoma"/>
                <a:sym typeface="Tahoma"/>
              </a:defRPr>
            </a:lvl3pPr>
            <a:lvl4pPr marL="1828800" marR="0" lvl="3" indent="-228600" algn="l">
              <a:lnSpc>
                <a:spcPct val="100000"/>
              </a:lnSpc>
              <a:spcBef>
                <a:spcPts val="200"/>
              </a:spcBef>
              <a:spcAft>
                <a:spcPts val="0"/>
              </a:spcAft>
              <a:buClr>
                <a:schemeClr val="accent2"/>
              </a:buClr>
              <a:buSzPts val="900"/>
              <a:buFont typeface="Noto Sans Symbols"/>
              <a:buNone/>
              <a:defRPr sz="1200" b="0" i="0" u="none" strike="noStrike" cap="none">
                <a:solidFill>
                  <a:schemeClr val="dk1"/>
                </a:solidFill>
                <a:latin typeface="Tahoma"/>
                <a:ea typeface="Tahoma"/>
                <a:cs typeface="Tahoma"/>
                <a:sym typeface="Tahoma"/>
              </a:defRPr>
            </a:lvl4pPr>
            <a:lvl5pPr marL="2286000" marR="0" lvl="4" indent="-228600" algn="l">
              <a:lnSpc>
                <a:spcPct val="100000"/>
              </a:lnSpc>
              <a:spcBef>
                <a:spcPts val="200"/>
              </a:spcBef>
              <a:spcAft>
                <a:spcPts val="0"/>
              </a:spcAft>
              <a:buClr>
                <a:schemeClr val="accent1"/>
              </a:buClr>
              <a:buSzPts val="900"/>
              <a:buFont typeface="Noto Sans Symbols"/>
              <a:buNone/>
              <a:defRPr sz="1200" b="0" i="0" u="none" strike="noStrike" cap="none">
                <a:solidFill>
                  <a:schemeClr val="dk1"/>
                </a:solidFill>
                <a:latin typeface="Tahoma"/>
                <a:ea typeface="Tahoma"/>
                <a:cs typeface="Tahoma"/>
                <a:sym typeface="Tahoma"/>
              </a:defRPr>
            </a:lvl5pPr>
            <a:lvl6pPr marL="2743200" marR="0" lvl="5" indent="-228600" algn="l">
              <a:lnSpc>
                <a:spcPct val="100000"/>
              </a:lnSpc>
              <a:spcBef>
                <a:spcPts val="200"/>
              </a:spcBef>
              <a:spcAft>
                <a:spcPts val="0"/>
              </a:spcAft>
              <a:buClr>
                <a:schemeClr val="accent1"/>
              </a:buClr>
              <a:buSzPts val="900"/>
              <a:buFont typeface="Noto Sans Symbols"/>
              <a:buNone/>
              <a:defRPr sz="1200" b="0" i="0" u="none" strike="noStrike" cap="none">
                <a:solidFill>
                  <a:schemeClr val="dk1"/>
                </a:solidFill>
                <a:latin typeface="Tahoma"/>
                <a:ea typeface="Tahoma"/>
                <a:cs typeface="Tahoma"/>
                <a:sym typeface="Tahoma"/>
              </a:defRPr>
            </a:lvl6pPr>
            <a:lvl7pPr marL="3200400" marR="0" lvl="6" indent="-228600" algn="l">
              <a:lnSpc>
                <a:spcPct val="100000"/>
              </a:lnSpc>
              <a:spcBef>
                <a:spcPts val="200"/>
              </a:spcBef>
              <a:spcAft>
                <a:spcPts val="0"/>
              </a:spcAft>
              <a:buClr>
                <a:schemeClr val="accent1"/>
              </a:buClr>
              <a:buSzPts val="900"/>
              <a:buFont typeface="Noto Sans Symbols"/>
              <a:buNone/>
              <a:defRPr sz="1200" b="0" i="0" u="none" strike="noStrike" cap="none">
                <a:solidFill>
                  <a:schemeClr val="dk1"/>
                </a:solidFill>
                <a:latin typeface="Tahoma"/>
                <a:ea typeface="Tahoma"/>
                <a:cs typeface="Tahoma"/>
                <a:sym typeface="Tahoma"/>
              </a:defRPr>
            </a:lvl7pPr>
            <a:lvl8pPr marL="3657600" marR="0" lvl="7" indent="-228600" algn="l">
              <a:lnSpc>
                <a:spcPct val="100000"/>
              </a:lnSpc>
              <a:spcBef>
                <a:spcPts val="200"/>
              </a:spcBef>
              <a:spcAft>
                <a:spcPts val="0"/>
              </a:spcAft>
              <a:buClr>
                <a:schemeClr val="accent1"/>
              </a:buClr>
              <a:buSzPts val="900"/>
              <a:buFont typeface="Noto Sans Symbols"/>
              <a:buNone/>
              <a:defRPr sz="1200" b="0" i="0" u="none" strike="noStrike" cap="none">
                <a:solidFill>
                  <a:schemeClr val="dk1"/>
                </a:solidFill>
                <a:latin typeface="Tahoma"/>
                <a:ea typeface="Tahoma"/>
                <a:cs typeface="Tahoma"/>
                <a:sym typeface="Tahoma"/>
              </a:defRPr>
            </a:lvl8pPr>
            <a:lvl9pPr marL="4114800" marR="0" lvl="8" indent="-228600" algn="l">
              <a:lnSpc>
                <a:spcPct val="100000"/>
              </a:lnSpc>
              <a:spcBef>
                <a:spcPts val="200"/>
              </a:spcBef>
              <a:spcAft>
                <a:spcPts val="0"/>
              </a:spcAft>
              <a:buClr>
                <a:schemeClr val="accent1"/>
              </a:buClr>
              <a:buSzPts val="900"/>
              <a:buFont typeface="Noto Sans Symbols"/>
              <a:buNone/>
              <a:defRPr sz="1200" b="0" i="0" u="none" strike="noStrike" cap="none">
                <a:solidFill>
                  <a:schemeClr val="dk1"/>
                </a:solidFill>
                <a:latin typeface="Tahoma"/>
                <a:ea typeface="Tahoma"/>
                <a:cs typeface="Tahoma"/>
                <a:sym typeface="Tahoma"/>
              </a:defRPr>
            </a:lvl9pPr>
          </a:lstStyle>
          <a:p>
            <a:endParaRPr/>
          </a:p>
        </p:txBody>
      </p:sp>
    </p:spTree>
    <p:extLst>
      <p:ext uri="{BB962C8B-B14F-4D97-AF65-F5344CB8AC3E}">
        <p14:creationId xmlns:p14="http://schemas.microsoft.com/office/powerpoint/2010/main" val="4565291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a:off x="456977" y="205388"/>
            <a:ext cx="8230059" cy="858090"/>
          </a:xfrm>
          <a:prstGeom prst="rect">
            <a:avLst/>
          </a:prstGeom>
          <a:noFill/>
          <a:ln>
            <a:noFill/>
          </a:ln>
        </p:spPr>
        <p:txBody>
          <a:bodyPr spcFirstLastPara="1" wrap="square" lIns="81525" tIns="81525" rIns="81525" bIns="81525" anchor="t" anchorCtr="0">
            <a:noAutofit/>
          </a:bodyPr>
          <a:lstStyle>
            <a:lvl1pPr marR="0" lvl="0"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1pPr>
            <a:lvl2pPr marR="0" lvl="1"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
        <p:nvSpPr>
          <p:cNvPr id="76" name="Google Shape;76;p19"/>
          <p:cNvSpPr txBox="1">
            <a:spLocks noGrp="1"/>
          </p:cNvSpPr>
          <p:nvPr>
            <p:ph type="body" idx="1"/>
          </p:nvPr>
        </p:nvSpPr>
        <p:spPr>
          <a:xfrm>
            <a:off x="456977" y="1151680"/>
            <a:ext cx="4041107" cy="480077"/>
          </a:xfrm>
          <a:prstGeom prst="rect">
            <a:avLst/>
          </a:prstGeom>
          <a:noFill/>
          <a:ln>
            <a:noFill/>
          </a:ln>
        </p:spPr>
        <p:txBody>
          <a:bodyPr spcFirstLastPara="1" wrap="square" lIns="81525" tIns="81525" rIns="81525" bIns="81525" anchor="b" anchorCtr="0">
            <a:noAutofit/>
          </a:bodyPr>
          <a:lstStyle>
            <a:lvl1pPr marL="457200" marR="0" lvl="0" indent="-228600" algn="l">
              <a:lnSpc>
                <a:spcPct val="100000"/>
              </a:lnSpc>
              <a:spcBef>
                <a:spcPts val="400"/>
              </a:spcBef>
              <a:spcAft>
                <a:spcPts val="0"/>
              </a:spcAft>
              <a:buClr>
                <a:schemeClr val="accent1"/>
              </a:buClr>
              <a:buSzPts val="1400"/>
              <a:buFont typeface="Noto Sans Symbols"/>
              <a:buNone/>
              <a:defRPr sz="2100" b="1" i="0" u="none" strike="noStrike" cap="none">
                <a:solidFill>
                  <a:schemeClr val="dk1"/>
                </a:solidFill>
                <a:latin typeface="Tahoma"/>
                <a:ea typeface="Tahoma"/>
                <a:cs typeface="Tahoma"/>
                <a:sym typeface="Tahoma"/>
              </a:defRPr>
            </a:lvl1pPr>
            <a:lvl2pPr marL="914400" marR="0" lvl="1" indent="-228600" algn="l">
              <a:lnSpc>
                <a:spcPct val="100000"/>
              </a:lnSpc>
              <a:spcBef>
                <a:spcPts val="400"/>
              </a:spcBef>
              <a:spcAft>
                <a:spcPts val="0"/>
              </a:spcAft>
              <a:buClr>
                <a:schemeClr val="accent2"/>
              </a:buClr>
              <a:buSzPts val="1100"/>
              <a:buFont typeface="Noto Sans Symbols"/>
              <a:buNone/>
              <a:defRPr sz="1800" b="1" i="0" u="none" strike="noStrike" cap="none">
                <a:solidFill>
                  <a:schemeClr val="dk1"/>
                </a:solidFill>
                <a:latin typeface="Tahoma"/>
                <a:ea typeface="Tahoma"/>
                <a:cs typeface="Tahoma"/>
                <a:sym typeface="Tahoma"/>
              </a:defRPr>
            </a:lvl2pPr>
            <a:lvl3pPr marL="1371600" marR="0" lvl="2" indent="-228600" algn="l">
              <a:lnSpc>
                <a:spcPct val="100000"/>
              </a:lnSpc>
              <a:spcBef>
                <a:spcPts val="300"/>
              </a:spcBef>
              <a:spcAft>
                <a:spcPts val="0"/>
              </a:spcAft>
              <a:buClr>
                <a:schemeClr val="accent1"/>
              </a:buClr>
              <a:buSzPts val="1000"/>
              <a:buFont typeface="Noto Sans Symbols"/>
              <a:buNone/>
              <a:defRPr sz="1600" b="1" i="0" u="none" strike="noStrike" cap="none">
                <a:solidFill>
                  <a:schemeClr val="dk1"/>
                </a:solidFill>
                <a:latin typeface="Tahoma"/>
                <a:ea typeface="Tahoma"/>
                <a:cs typeface="Tahoma"/>
                <a:sym typeface="Tahoma"/>
              </a:defRPr>
            </a:lvl3pPr>
            <a:lvl4pPr marL="1828800" marR="0" lvl="3" indent="-228600" algn="l">
              <a:lnSpc>
                <a:spcPct val="100000"/>
              </a:lnSpc>
              <a:spcBef>
                <a:spcPts val="300"/>
              </a:spcBef>
              <a:spcAft>
                <a:spcPts val="0"/>
              </a:spcAft>
              <a:buClr>
                <a:schemeClr val="accent2"/>
              </a:buClr>
              <a:buSzPts val="1000"/>
              <a:buFont typeface="Noto Sans Symbols"/>
              <a:buNone/>
              <a:defRPr sz="1400" b="1" i="0" u="none" strike="noStrike" cap="none">
                <a:solidFill>
                  <a:schemeClr val="dk1"/>
                </a:solidFill>
                <a:latin typeface="Tahoma"/>
                <a:ea typeface="Tahoma"/>
                <a:cs typeface="Tahoma"/>
                <a:sym typeface="Tahoma"/>
              </a:defRPr>
            </a:lvl4pPr>
            <a:lvl5pPr marL="2286000" marR="0" lvl="4" indent="-228600" algn="l">
              <a:lnSpc>
                <a:spcPct val="100000"/>
              </a:lnSpc>
              <a:spcBef>
                <a:spcPts val="300"/>
              </a:spcBef>
              <a:spcAft>
                <a:spcPts val="0"/>
              </a:spcAft>
              <a:buClr>
                <a:schemeClr val="accent1"/>
              </a:buClr>
              <a:buSzPts val="1100"/>
              <a:buFont typeface="Noto Sans Symbols"/>
              <a:buNone/>
              <a:defRPr sz="1400" b="1" i="0" u="none" strike="noStrike" cap="none">
                <a:solidFill>
                  <a:schemeClr val="dk1"/>
                </a:solidFill>
                <a:latin typeface="Tahoma"/>
                <a:ea typeface="Tahoma"/>
                <a:cs typeface="Tahoma"/>
                <a:sym typeface="Tahoma"/>
              </a:defRPr>
            </a:lvl5pPr>
            <a:lvl6pPr marL="2743200" marR="0" lvl="5" indent="-228600" algn="l">
              <a:lnSpc>
                <a:spcPct val="100000"/>
              </a:lnSpc>
              <a:spcBef>
                <a:spcPts val="300"/>
              </a:spcBef>
              <a:spcAft>
                <a:spcPts val="0"/>
              </a:spcAft>
              <a:buClr>
                <a:schemeClr val="accent1"/>
              </a:buClr>
              <a:buSzPts val="1100"/>
              <a:buFont typeface="Noto Sans Symbols"/>
              <a:buNone/>
              <a:defRPr sz="1400" b="1" i="0" u="none" strike="noStrike" cap="none">
                <a:solidFill>
                  <a:schemeClr val="dk1"/>
                </a:solidFill>
                <a:latin typeface="Tahoma"/>
                <a:ea typeface="Tahoma"/>
                <a:cs typeface="Tahoma"/>
                <a:sym typeface="Tahoma"/>
              </a:defRPr>
            </a:lvl6pPr>
            <a:lvl7pPr marL="3200400" marR="0" lvl="6" indent="-228600" algn="l">
              <a:lnSpc>
                <a:spcPct val="100000"/>
              </a:lnSpc>
              <a:spcBef>
                <a:spcPts val="300"/>
              </a:spcBef>
              <a:spcAft>
                <a:spcPts val="0"/>
              </a:spcAft>
              <a:buClr>
                <a:schemeClr val="accent1"/>
              </a:buClr>
              <a:buSzPts val="1100"/>
              <a:buFont typeface="Noto Sans Symbols"/>
              <a:buNone/>
              <a:defRPr sz="1400" b="1" i="0" u="none" strike="noStrike" cap="none">
                <a:solidFill>
                  <a:schemeClr val="dk1"/>
                </a:solidFill>
                <a:latin typeface="Tahoma"/>
                <a:ea typeface="Tahoma"/>
                <a:cs typeface="Tahoma"/>
                <a:sym typeface="Tahoma"/>
              </a:defRPr>
            </a:lvl7pPr>
            <a:lvl8pPr marL="3657600" marR="0" lvl="7" indent="-228600" algn="l">
              <a:lnSpc>
                <a:spcPct val="100000"/>
              </a:lnSpc>
              <a:spcBef>
                <a:spcPts val="300"/>
              </a:spcBef>
              <a:spcAft>
                <a:spcPts val="0"/>
              </a:spcAft>
              <a:buClr>
                <a:schemeClr val="accent1"/>
              </a:buClr>
              <a:buSzPts val="1100"/>
              <a:buFont typeface="Noto Sans Symbols"/>
              <a:buNone/>
              <a:defRPr sz="1400" b="1" i="0" u="none" strike="noStrike" cap="none">
                <a:solidFill>
                  <a:schemeClr val="dk1"/>
                </a:solidFill>
                <a:latin typeface="Tahoma"/>
                <a:ea typeface="Tahoma"/>
                <a:cs typeface="Tahoma"/>
                <a:sym typeface="Tahoma"/>
              </a:defRPr>
            </a:lvl8pPr>
            <a:lvl9pPr marL="4114800" marR="0" lvl="8" indent="-228600" algn="l">
              <a:lnSpc>
                <a:spcPct val="100000"/>
              </a:lnSpc>
              <a:spcBef>
                <a:spcPts val="300"/>
              </a:spcBef>
              <a:spcAft>
                <a:spcPts val="0"/>
              </a:spcAft>
              <a:buClr>
                <a:schemeClr val="accent1"/>
              </a:buClr>
              <a:buSzPts val="1100"/>
              <a:buFont typeface="Noto Sans Symbols"/>
              <a:buNone/>
              <a:defRPr sz="1400" b="1" i="0" u="none" strike="noStrike" cap="none">
                <a:solidFill>
                  <a:schemeClr val="dk1"/>
                </a:solidFill>
                <a:latin typeface="Tahoma"/>
                <a:ea typeface="Tahoma"/>
                <a:cs typeface="Tahoma"/>
                <a:sym typeface="Tahoma"/>
              </a:defRPr>
            </a:lvl9pPr>
          </a:lstStyle>
          <a:p>
            <a:endParaRPr/>
          </a:p>
        </p:txBody>
      </p:sp>
      <p:sp>
        <p:nvSpPr>
          <p:cNvPr id="77" name="Google Shape;77;p19"/>
          <p:cNvSpPr txBox="1">
            <a:spLocks noGrp="1"/>
          </p:cNvSpPr>
          <p:nvPr>
            <p:ph type="body" idx="2"/>
          </p:nvPr>
        </p:nvSpPr>
        <p:spPr>
          <a:xfrm>
            <a:off x="456977" y="1631758"/>
            <a:ext cx="4041107" cy="2962363"/>
          </a:xfrm>
          <a:prstGeom prst="rect">
            <a:avLst/>
          </a:prstGeom>
          <a:noFill/>
          <a:ln>
            <a:noFill/>
          </a:ln>
        </p:spPr>
        <p:txBody>
          <a:bodyPr spcFirstLastPara="1" wrap="square" lIns="81525" tIns="81525" rIns="81525" bIns="81525" anchor="t" anchorCtr="0">
            <a:noAutofit/>
          </a:bodyPr>
          <a:lstStyle>
            <a:lvl1pPr marL="457200" marR="0" lvl="0" indent="-317500" algn="l">
              <a:lnSpc>
                <a:spcPct val="100000"/>
              </a:lnSpc>
              <a:spcBef>
                <a:spcPts val="400"/>
              </a:spcBef>
              <a:spcAft>
                <a:spcPts val="0"/>
              </a:spcAft>
              <a:buClr>
                <a:schemeClr val="accent1"/>
              </a:buClr>
              <a:buSzPts val="1400"/>
              <a:buFont typeface="Noto Sans Symbols"/>
              <a:buChar char="■"/>
              <a:defRPr sz="2100" b="0" i="0" u="none" strike="noStrike" cap="none">
                <a:solidFill>
                  <a:schemeClr val="dk1"/>
                </a:solidFill>
                <a:latin typeface="Tahoma"/>
                <a:ea typeface="Tahoma"/>
                <a:cs typeface="Tahoma"/>
                <a:sym typeface="Tahoma"/>
              </a:defRPr>
            </a:lvl1pPr>
            <a:lvl2pPr marL="914400" marR="0" lvl="1" indent="-298450" algn="l">
              <a:lnSpc>
                <a:spcPct val="100000"/>
              </a:lnSpc>
              <a:spcBef>
                <a:spcPts val="400"/>
              </a:spcBef>
              <a:spcAft>
                <a:spcPts val="0"/>
              </a:spcAft>
              <a:buClr>
                <a:schemeClr val="accent2"/>
              </a:buClr>
              <a:buSzPts val="1100"/>
              <a:buFont typeface="Noto Sans Symbols"/>
              <a:buChar char="❑"/>
              <a:defRPr sz="1800" b="0" i="0" u="none" strike="noStrike" cap="none">
                <a:solidFill>
                  <a:schemeClr val="dk1"/>
                </a:solidFill>
                <a:latin typeface="Tahoma"/>
                <a:ea typeface="Tahoma"/>
                <a:cs typeface="Tahoma"/>
                <a:sym typeface="Tahoma"/>
              </a:defRPr>
            </a:lvl2pPr>
            <a:lvl3pPr marL="1371600" marR="0" lvl="2" indent="-292100" algn="l">
              <a:lnSpc>
                <a:spcPct val="100000"/>
              </a:lnSpc>
              <a:spcBef>
                <a:spcPts val="300"/>
              </a:spcBef>
              <a:spcAft>
                <a:spcPts val="0"/>
              </a:spcAft>
              <a:buClr>
                <a:schemeClr val="accent1"/>
              </a:buClr>
              <a:buSzPts val="1000"/>
              <a:buFont typeface="Noto Sans Symbols"/>
              <a:buChar char="■"/>
              <a:defRPr sz="1600" b="0" i="0" u="none" strike="noStrike" cap="none">
                <a:solidFill>
                  <a:schemeClr val="dk1"/>
                </a:solidFill>
                <a:latin typeface="Tahoma"/>
                <a:ea typeface="Tahoma"/>
                <a:cs typeface="Tahoma"/>
                <a:sym typeface="Tahoma"/>
              </a:defRPr>
            </a:lvl3pPr>
            <a:lvl4pPr marL="1828800" marR="0" lvl="3" indent="-292100" algn="l">
              <a:lnSpc>
                <a:spcPct val="100000"/>
              </a:lnSpc>
              <a:spcBef>
                <a:spcPts val="300"/>
              </a:spcBef>
              <a:spcAft>
                <a:spcPts val="0"/>
              </a:spcAft>
              <a:buClr>
                <a:schemeClr val="accent2"/>
              </a:buClr>
              <a:buSzPts val="1000"/>
              <a:buFont typeface="Noto Sans Symbols"/>
              <a:buChar char="❑"/>
              <a:defRPr sz="1400" b="0" i="0" u="none" strike="noStrike" cap="none">
                <a:solidFill>
                  <a:schemeClr val="dk1"/>
                </a:solidFill>
                <a:latin typeface="Tahoma"/>
                <a:ea typeface="Tahoma"/>
                <a:cs typeface="Tahoma"/>
                <a:sym typeface="Tahoma"/>
              </a:defRPr>
            </a:lvl4pPr>
            <a:lvl5pPr marL="2286000" marR="0" lvl="4" indent="-298450" algn="l">
              <a:lnSpc>
                <a:spcPct val="100000"/>
              </a:lnSpc>
              <a:spcBef>
                <a:spcPts val="300"/>
              </a:spcBef>
              <a:spcAft>
                <a:spcPts val="0"/>
              </a:spcAft>
              <a:buClr>
                <a:schemeClr val="accent1"/>
              </a:buClr>
              <a:buSzPts val="1100"/>
              <a:buFont typeface="Noto Sans Symbols"/>
              <a:buChar char="▪"/>
              <a:defRPr sz="1400" b="0" i="0" u="none" strike="noStrike" cap="none">
                <a:solidFill>
                  <a:schemeClr val="dk1"/>
                </a:solidFill>
                <a:latin typeface="Tahoma"/>
                <a:ea typeface="Tahoma"/>
                <a:cs typeface="Tahoma"/>
                <a:sym typeface="Tahoma"/>
              </a:defRPr>
            </a:lvl5pPr>
            <a:lvl6pPr marL="2743200" marR="0" lvl="5" indent="-298450" algn="l">
              <a:lnSpc>
                <a:spcPct val="100000"/>
              </a:lnSpc>
              <a:spcBef>
                <a:spcPts val="300"/>
              </a:spcBef>
              <a:spcAft>
                <a:spcPts val="0"/>
              </a:spcAft>
              <a:buClr>
                <a:schemeClr val="accent1"/>
              </a:buClr>
              <a:buSzPts val="1100"/>
              <a:buFont typeface="Noto Sans Symbols"/>
              <a:buChar char="▪"/>
              <a:defRPr sz="1400" b="0" i="0" u="none" strike="noStrike" cap="none">
                <a:solidFill>
                  <a:schemeClr val="dk1"/>
                </a:solidFill>
                <a:latin typeface="Tahoma"/>
                <a:ea typeface="Tahoma"/>
                <a:cs typeface="Tahoma"/>
                <a:sym typeface="Tahoma"/>
              </a:defRPr>
            </a:lvl6pPr>
            <a:lvl7pPr marL="3200400" marR="0" lvl="6" indent="-298450" algn="l">
              <a:lnSpc>
                <a:spcPct val="100000"/>
              </a:lnSpc>
              <a:spcBef>
                <a:spcPts val="300"/>
              </a:spcBef>
              <a:spcAft>
                <a:spcPts val="0"/>
              </a:spcAft>
              <a:buClr>
                <a:schemeClr val="accent1"/>
              </a:buClr>
              <a:buSzPts val="1100"/>
              <a:buFont typeface="Noto Sans Symbols"/>
              <a:buChar char="▪"/>
              <a:defRPr sz="1400" b="0" i="0" u="none" strike="noStrike" cap="none">
                <a:solidFill>
                  <a:schemeClr val="dk1"/>
                </a:solidFill>
                <a:latin typeface="Tahoma"/>
                <a:ea typeface="Tahoma"/>
                <a:cs typeface="Tahoma"/>
                <a:sym typeface="Tahoma"/>
              </a:defRPr>
            </a:lvl7pPr>
            <a:lvl8pPr marL="3657600" marR="0" lvl="7" indent="-298450" algn="l">
              <a:lnSpc>
                <a:spcPct val="100000"/>
              </a:lnSpc>
              <a:spcBef>
                <a:spcPts val="300"/>
              </a:spcBef>
              <a:spcAft>
                <a:spcPts val="0"/>
              </a:spcAft>
              <a:buClr>
                <a:schemeClr val="accent1"/>
              </a:buClr>
              <a:buSzPts val="1100"/>
              <a:buFont typeface="Noto Sans Symbols"/>
              <a:buChar char="▪"/>
              <a:defRPr sz="1400" b="0" i="0" u="none" strike="noStrike" cap="none">
                <a:solidFill>
                  <a:schemeClr val="dk1"/>
                </a:solidFill>
                <a:latin typeface="Tahoma"/>
                <a:ea typeface="Tahoma"/>
                <a:cs typeface="Tahoma"/>
                <a:sym typeface="Tahoma"/>
              </a:defRPr>
            </a:lvl8pPr>
            <a:lvl9pPr marL="4114800" marR="0" lvl="8" indent="-298450" algn="l">
              <a:lnSpc>
                <a:spcPct val="100000"/>
              </a:lnSpc>
              <a:spcBef>
                <a:spcPts val="300"/>
              </a:spcBef>
              <a:spcAft>
                <a:spcPts val="0"/>
              </a:spcAft>
              <a:buClr>
                <a:schemeClr val="accent1"/>
              </a:buClr>
              <a:buSzPts val="1100"/>
              <a:buFont typeface="Noto Sans Symbols"/>
              <a:buChar char="▪"/>
              <a:defRPr sz="1400" b="0" i="0" u="none" strike="noStrike" cap="none">
                <a:solidFill>
                  <a:schemeClr val="dk1"/>
                </a:solidFill>
                <a:latin typeface="Tahoma"/>
                <a:ea typeface="Tahoma"/>
                <a:cs typeface="Tahoma"/>
                <a:sym typeface="Tahoma"/>
              </a:defRPr>
            </a:lvl9pPr>
          </a:lstStyle>
          <a:p>
            <a:endParaRPr/>
          </a:p>
        </p:txBody>
      </p:sp>
      <p:sp>
        <p:nvSpPr>
          <p:cNvPr id="78" name="Google Shape;78;p19"/>
          <p:cNvSpPr txBox="1">
            <a:spLocks noGrp="1"/>
          </p:cNvSpPr>
          <p:nvPr>
            <p:ph type="body" idx="3"/>
          </p:nvPr>
        </p:nvSpPr>
        <p:spPr>
          <a:xfrm>
            <a:off x="4644435" y="1151680"/>
            <a:ext cx="4042601" cy="480077"/>
          </a:xfrm>
          <a:prstGeom prst="rect">
            <a:avLst/>
          </a:prstGeom>
          <a:noFill/>
          <a:ln>
            <a:noFill/>
          </a:ln>
        </p:spPr>
        <p:txBody>
          <a:bodyPr spcFirstLastPara="1" wrap="square" lIns="81525" tIns="81525" rIns="81525" bIns="81525" anchor="b" anchorCtr="0">
            <a:noAutofit/>
          </a:bodyPr>
          <a:lstStyle>
            <a:lvl1pPr marL="457200" marR="0" lvl="0" indent="-228600" algn="l">
              <a:lnSpc>
                <a:spcPct val="100000"/>
              </a:lnSpc>
              <a:spcBef>
                <a:spcPts val="400"/>
              </a:spcBef>
              <a:spcAft>
                <a:spcPts val="0"/>
              </a:spcAft>
              <a:buClr>
                <a:schemeClr val="accent1"/>
              </a:buClr>
              <a:buSzPts val="1400"/>
              <a:buFont typeface="Noto Sans Symbols"/>
              <a:buNone/>
              <a:defRPr sz="2100" b="1" i="0" u="none" strike="noStrike" cap="none">
                <a:solidFill>
                  <a:schemeClr val="dk1"/>
                </a:solidFill>
                <a:latin typeface="Tahoma"/>
                <a:ea typeface="Tahoma"/>
                <a:cs typeface="Tahoma"/>
                <a:sym typeface="Tahoma"/>
              </a:defRPr>
            </a:lvl1pPr>
            <a:lvl2pPr marL="914400" marR="0" lvl="1" indent="-228600" algn="l">
              <a:lnSpc>
                <a:spcPct val="100000"/>
              </a:lnSpc>
              <a:spcBef>
                <a:spcPts val="400"/>
              </a:spcBef>
              <a:spcAft>
                <a:spcPts val="0"/>
              </a:spcAft>
              <a:buClr>
                <a:schemeClr val="accent2"/>
              </a:buClr>
              <a:buSzPts val="1100"/>
              <a:buFont typeface="Noto Sans Symbols"/>
              <a:buNone/>
              <a:defRPr sz="1800" b="1" i="0" u="none" strike="noStrike" cap="none">
                <a:solidFill>
                  <a:schemeClr val="dk1"/>
                </a:solidFill>
                <a:latin typeface="Tahoma"/>
                <a:ea typeface="Tahoma"/>
                <a:cs typeface="Tahoma"/>
                <a:sym typeface="Tahoma"/>
              </a:defRPr>
            </a:lvl2pPr>
            <a:lvl3pPr marL="1371600" marR="0" lvl="2" indent="-228600" algn="l">
              <a:lnSpc>
                <a:spcPct val="100000"/>
              </a:lnSpc>
              <a:spcBef>
                <a:spcPts val="300"/>
              </a:spcBef>
              <a:spcAft>
                <a:spcPts val="0"/>
              </a:spcAft>
              <a:buClr>
                <a:schemeClr val="accent1"/>
              </a:buClr>
              <a:buSzPts val="1000"/>
              <a:buFont typeface="Noto Sans Symbols"/>
              <a:buNone/>
              <a:defRPr sz="1600" b="1" i="0" u="none" strike="noStrike" cap="none">
                <a:solidFill>
                  <a:schemeClr val="dk1"/>
                </a:solidFill>
                <a:latin typeface="Tahoma"/>
                <a:ea typeface="Tahoma"/>
                <a:cs typeface="Tahoma"/>
                <a:sym typeface="Tahoma"/>
              </a:defRPr>
            </a:lvl3pPr>
            <a:lvl4pPr marL="1828800" marR="0" lvl="3" indent="-228600" algn="l">
              <a:lnSpc>
                <a:spcPct val="100000"/>
              </a:lnSpc>
              <a:spcBef>
                <a:spcPts val="300"/>
              </a:spcBef>
              <a:spcAft>
                <a:spcPts val="0"/>
              </a:spcAft>
              <a:buClr>
                <a:schemeClr val="accent2"/>
              </a:buClr>
              <a:buSzPts val="1000"/>
              <a:buFont typeface="Noto Sans Symbols"/>
              <a:buNone/>
              <a:defRPr sz="1400" b="1" i="0" u="none" strike="noStrike" cap="none">
                <a:solidFill>
                  <a:schemeClr val="dk1"/>
                </a:solidFill>
                <a:latin typeface="Tahoma"/>
                <a:ea typeface="Tahoma"/>
                <a:cs typeface="Tahoma"/>
                <a:sym typeface="Tahoma"/>
              </a:defRPr>
            </a:lvl4pPr>
            <a:lvl5pPr marL="2286000" marR="0" lvl="4" indent="-228600" algn="l">
              <a:lnSpc>
                <a:spcPct val="100000"/>
              </a:lnSpc>
              <a:spcBef>
                <a:spcPts val="300"/>
              </a:spcBef>
              <a:spcAft>
                <a:spcPts val="0"/>
              </a:spcAft>
              <a:buClr>
                <a:schemeClr val="accent1"/>
              </a:buClr>
              <a:buSzPts val="1100"/>
              <a:buFont typeface="Noto Sans Symbols"/>
              <a:buNone/>
              <a:defRPr sz="1400" b="1" i="0" u="none" strike="noStrike" cap="none">
                <a:solidFill>
                  <a:schemeClr val="dk1"/>
                </a:solidFill>
                <a:latin typeface="Tahoma"/>
                <a:ea typeface="Tahoma"/>
                <a:cs typeface="Tahoma"/>
                <a:sym typeface="Tahoma"/>
              </a:defRPr>
            </a:lvl5pPr>
            <a:lvl6pPr marL="2743200" marR="0" lvl="5" indent="-228600" algn="l">
              <a:lnSpc>
                <a:spcPct val="100000"/>
              </a:lnSpc>
              <a:spcBef>
                <a:spcPts val="300"/>
              </a:spcBef>
              <a:spcAft>
                <a:spcPts val="0"/>
              </a:spcAft>
              <a:buClr>
                <a:schemeClr val="accent1"/>
              </a:buClr>
              <a:buSzPts val="1100"/>
              <a:buFont typeface="Noto Sans Symbols"/>
              <a:buNone/>
              <a:defRPr sz="1400" b="1" i="0" u="none" strike="noStrike" cap="none">
                <a:solidFill>
                  <a:schemeClr val="dk1"/>
                </a:solidFill>
                <a:latin typeface="Tahoma"/>
                <a:ea typeface="Tahoma"/>
                <a:cs typeface="Tahoma"/>
                <a:sym typeface="Tahoma"/>
              </a:defRPr>
            </a:lvl6pPr>
            <a:lvl7pPr marL="3200400" marR="0" lvl="6" indent="-228600" algn="l">
              <a:lnSpc>
                <a:spcPct val="100000"/>
              </a:lnSpc>
              <a:spcBef>
                <a:spcPts val="300"/>
              </a:spcBef>
              <a:spcAft>
                <a:spcPts val="0"/>
              </a:spcAft>
              <a:buClr>
                <a:schemeClr val="accent1"/>
              </a:buClr>
              <a:buSzPts val="1100"/>
              <a:buFont typeface="Noto Sans Symbols"/>
              <a:buNone/>
              <a:defRPr sz="1400" b="1" i="0" u="none" strike="noStrike" cap="none">
                <a:solidFill>
                  <a:schemeClr val="dk1"/>
                </a:solidFill>
                <a:latin typeface="Tahoma"/>
                <a:ea typeface="Tahoma"/>
                <a:cs typeface="Tahoma"/>
                <a:sym typeface="Tahoma"/>
              </a:defRPr>
            </a:lvl7pPr>
            <a:lvl8pPr marL="3657600" marR="0" lvl="7" indent="-228600" algn="l">
              <a:lnSpc>
                <a:spcPct val="100000"/>
              </a:lnSpc>
              <a:spcBef>
                <a:spcPts val="300"/>
              </a:spcBef>
              <a:spcAft>
                <a:spcPts val="0"/>
              </a:spcAft>
              <a:buClr>
                <a:schemeClr val="accent1"/>
              </a:buClr>
              <a:buSzPts val="1100"/>
              <a:buFont typeface="Noto Sans Symbols"/>
              <a:buNone/>
              <a:defRPr sz="1400" b="1" i="0" u="none" strike="noStrike" cap="none">
                <a:solidFill>
                  <a:schemeClr val="dk1"/>
                </a:solidFill>
                <a:latin typeface="Tahoma"/>
                <a:ea typeface="Tahoma"/>
                <a:cs typeface="Tahoma"/>
                <a:sym typeface="Tahoma"/>
              </a:defRPr>
            </a:lvl8pPr>
            <a:lvl9pPr marL="4114800" marR="0" lvl="8" indent="-228600" algn="l">
              <a:lnSpc>
                <a:spcPct val="100000"/>
              </a:lnSpc>
              <a:spcBef>
                <a:spcPts val="300"/>
              </a:spcBef>
              <a:spcAft>
                <a:spcPts val="0"/>
              </a:spcAft>
              <a:buClr>
                <a:schemeClr val="accent1"/>
              </a:buClr>
              <a:buSzPts val="1100"/>
              <a:buFont typeface="Noto Sans Symbols"/>
              <a:buNone/>
              <a:defRPr sz="1400" b="1" i="0" u="none" strike="noStrike" cap="none">
                <a:solidFill>
                  <a:schemeClr val="dk1"/>
                </a:solidFill>
                <a:latin typeface="Tahoma"/>
                <a:ea typeface="Tahoma"/>
                <a:cs typeface="Tahoma"/>
                <a:sym typeface="Tahoma"/>
              </a:defRPr>
            </a:lvl9pPr>
          </a:lstStyle>
          <a:p>
            <a:endParaRPr/>
          </a:p>
        </p:txBody>
      </p:sp>
      <p:sp>
        <p:nvSpPr>
          <p:cNvPr id="79" name="Google Shape;79;p19"/>
          <p:cNvSpPr txBox="1">
            <a:spLocks noGrp="1"/>
          </p:cNvSpPr>
          <p:nvPr>
            <p:ph type="body" idx="4"/>
          </p:nvPr>
        </p:nvSpPr>
        <p:spPr>
          <a:xfrm>
            <a:off x="4644435" y="1631758"/>
            <a:ext cx="4042601" cy="2962363"/>
          </a:xfrm>
          <a:prstGeom prst="rect">
            <a:avLst/>
          </a:prstGeom>
          <a:noFill/>
          <a:ln>
            <a:noFill/>
          </a:ln>
        </p:spPr>
        <p:txBody>
          <a:bodyPr spcFirstLastPara="1" wrap="square" lIns="81525" tIns="81525" rIns="81525" bIns="81525" anchor="t" anchorCtr="0">
            <a:noAutofit/>
          </a:bodyPr>
          <a:lstStyle>
            <a:lvl1pPr marL="457200" marR="0" lvl="0" indent="-317500" algn="l">
              <a:lnSpc>
                <a:spcPct val="100000"/>
              </a:lnSpc>
              <a:spcBef>
                <a:spcPts val="400"/>
              </a:spcBef>
              <a:spcAft>
                <a:spcPts val="0"/>
              </a:spcAft>
              <a:buClr>
                <a:schemeClr val="accent1"/>
              </a:buClr>
              <a:buSzPts val="1400"/>
              <a:buFont typeface="Noto Sans Symbols"/>
              <a:buChar char="■"/>
              <a:defRPr sz="2100" b="0" i="0" u="none" strike="noStrike" cap="none">
                <a:solidFill>
                  <a:schemeClr val="dk1"/>
                </a:solidFill>
                <a:latin typeface="Tahoma"/>
                <a:ea typeface="Tahoma"/>
                <a:cs typeface="Tahoma"/>
                <a:sym typeface="Tahoma"/>
              </a:defRPr>
            </a:lvl1pPr>
            <a:lvl2pPr marL="914400" marR="0" lvl="1" indent="-298450" algn="l">
              <a:lnSpc>
                <a:spcPct val="100000"/>
              </a:lnSpc>
              <a:spcBef>
                <a:spcPts val="400"/>
              </a:spcBef>
              <a:spcAft>
                <a:spcPts val="0"/>
              </a:spcAft>
              <a:buClr>
                <a:schemeClr val="accent2"/>
              </a:buClr>
              <a:buSzPts val="1100"/>
              <a:buFont typeface="Noto Sans Symbols"/>
              <a:buChar char="❑"/>
              <a:defRPr sz="1800" b="0" i="0" u="none" strike="noStrike" cap="none">
                <a:solidFill>
                  <a:schemeClr val="dk1"/>
                </a:solidFill>
                <a:latin typeface="Tahoma"/>
                <a:ea typeface="Tahoma"/>
                <a:cs typeface="Tahoma"/>
                <a:sym typeface="Tahoma"/>
              </a:defRPr>
            </a:lvl2pPr>
            <a:lvl3pPr marL="1371600" marR="0" lvl="2" indent="-292100" algn="l">
              <a:lnSpc>
                <a:spcPct val="100000"/>
              </a:lnSpc>
              <a:spcBef>
                <a:spcPts val="300"/>
              </a:spcBef>
              <a:spcAft>
                <a:spcPts val="0"/>
              </a:spcAft>
              <a:buClr>
                <a:schemeClr val="accent1"/>
              </a:buClr>
              <a:buSzPts val="1000"/>
              <a:buFont typeface="Noto Sans Symbols"/>
              <a:buChar char="■"/>
              <a:defRPr sz="1600" b="0" i="0" u="none" strike="noStrike" cap="none">
                <a:solidFill>
                  <a:schemeClr val="dk1"/>
                </a:solidFill>
                <a:latin typeface="Tahoma"/>
                <a:ea typeface="Tahoma"/>
                <a:cs typeface="Tahoma"/>
                <a:sym typeface="Tahoma"/>
              </a:defRPr>
            </a:lvl3pPr>
            <a:lvl4pPr marL="1828800" marR="0" lvl="3" indent="-292100" algn="l">
              <a:lnSpc>
                <a:spcPct val="100000"/>
              </a:lnSpc>
              <a:spcBef>
                <a:spcPts val="300"/>
              </a:spcBef>
              <a:spcAft>
                <a:spcPts val="0"/>
              </a:spcAft>
              <a:buClr>
                <a:schemeClr val="accent2"/>
              </a:buClr>
              <a:buSzPts val="1000"/>
              <a:buFont typeface="Noto Sans Symbols"/>
              <a:buChar char="❑"/>
              <a:defRPr sz="1400" b="0" i="0" u="none" strike="noStrike" cap="none">
                <a:solidFill>
                  <a:schemeClr val="dk1"/>
                </a:solidFill>
                <a:latin typeface="Tahoma"/>
                <a:ea typeface="Tahoma"/>
                <a:cs typeface="Tahoma"/>
                <a:sym typeface="Tahoma"/>
              </a:defRPr>
            </a:lvl4pPr>
            <a:lvl5pPr marL="2286000" marR="0" lvl="4" indent="-298450" algn="l">
              <a:lnSpc>
                <a:spcPct val="100000"/>
              </a:lnSpc>
              <a:spcBef>
                <a:spcPts val="300"/>
              </a:spcBef>
              <a:spcAft>
                <a:spcPts val="0"/>
              </a:spcAft>
              <a:buClr>
                <a:schemeClr val="accent1"/>
              </a:buClr>
              <a:buSzPts val="1100"/>
              <a:buFont typeface="Noto Sans Symbols"/>
              <a:buChar char="▪"/>
              <a:defRPr sz="1400" b="0" i="0" u="none" strike="noStrike" cap="none">
                <a:solidFill>
                  <a:schemeClr val="dk1"/>
                </a:solidFill>
                <a:latin typeface="Tahoma"/>
                <a:ea typeface="Tahoma"/>
                <a:cs typeface="Tahoma"/>
                <a:sym typeface="Tahoma"/>
              </a:defRPr>
            </a:lvl5pPr>
            <a:lvl6pPr marL="2743200" marR="0" lvl="5" indent="-298450" algn="l">
              <a:lnSpc>
                <a:spcPct val="100000"/>
              </a:lnSpc>
              <a:spcBef>
                <a:spcPts val="300"/>
              </a:spcBef>
              <a:spcAft>
                <a:spcPts val="0"/>
              </a:spcAft>
              <a:buClr>
                <a:schemeClr val="accent1"/>
              </a:buClr>
              <a:buSzPts val="1100"/>
              <a:buFont typeface="Noto Sans Symbols"/>
              <a:buChar char="▪"/>
              <a:defRPr sz="1400" b="0" i="0" u="none" strike="noStrike" cap="none">
                <a:solidFill>
                  <a:schemeClr val="dk1"/>
                </a:solidFill>
                <a:latin typeface="Tahoma"/>
                <a:ea typeface="Tahoma"/>
                <a:cs typeface="Tahoma"/>
                <a:sym typeface="Tahoma"/>
              </a:defRPr>
            </a:lvl6pPr>
            <a:lvl7pPr marL="3200400" marR="0" lvl="6" indent="-298450" algn="l">
              <a:lnSpc>
                <a:spcPct val="100000"/>
              </a:lnSpc>
              <a:spcBef>
                <a:spcPts val="300"/>
              </a:spcBef>
              <a:spcAft>
                <a:spcPts val="0"/>
              </a:spcAft>
              <a:buClr>
                <a:schemeClr val="accent1"/>
              </a:buClr>
              <a:buSzPts val="1100"/>
              <a:buFont typeface="Noto Sans Symbols"/>
              <a:buChar char="▪"/>
              <a:defRPr sz="1400" b="0" i="0" u="none" strike="noStrike" cap="none">
                <a:solidFill>
                  <a:schemeClr val="dk1"/>
                </a:solidFill>
                <a:latin typeface="Tahoma"/>
                <a:ea typeface="Tahoma"/>
                <a:cs typeface="Tahoma"/>
                <a:sym typeface="Tahoma"/>
              </a:defRPr>
            </a:lvl7pPr>
            <a:lvl8pPr marL="3657600" marR="0" lvl="7" indent="-298450" algn="l">
              <a:lnSpc>
                <a:spcPct val="100000"/>
              </a:lnSpc>
              <a:spcBef>
                <a:spcPts val="300"/>
              </a:spcBef>
              <a:spcAft>
                <a:spcPts val="0"/>
              </a:spcAft>
              <a:buClr>
                <a:schemeClr val="accent1"/>
              </a:buClr>
              <a:buSzPts val="1100"/>
              <a:buFont typeface="Noto Sans Symbols"/>
              <a:buChar char="▪"/>
              <a:defRPr sz="1400" b="0" i="0" u="none" strike="noStrike" cap="none">
                <a:solidFill>
                  <a:schemeClr val="dk1"/>
                </a:solidFill>
                <a:latin typeface="Tahoma"/>
                <a:ea typeface="Tahoma"/>
                <a:cs typeface="Tahoma"/>
                <a:sym typeface="Tahoma"/>
              </a:defRPr>
            </a:lvl8pPr>
            <a:lvl9pPr marL="4114800" marR="0" lvl="8" indent="-298450" algn="l">
              <a:lnSpc>
                <a:spcPct val="100000"/>
              </a:lnSpc>
              <a:spcBef>
                <a:spcPts val="300"/>
              </a:spcBef>
              <a:spcAft>
                <a:spcPts val="0"/>
              </a:spcAft>
              <a:buClr>
                <a:schemeClr val="accent1"/>
              </a:buClr>
              <a:buSzPts val="1100"/>
              <a:buFont typeface="Noto Sans Symbols"/>
              <a:buChar char="▪"/>
              <a:defRPr sz="1400" b="0" i="0" u="none" strike="noStrike" cap="none">
                <a:solidFill>
                  <a:schemeClr val="dk1"/>
                </a:solidFill>
                <a:latin typeface="Tahoma"/>
                <a:ea typeface="Tahoma"/>
                <a:cs typeface="Tahoma"/>
                <a:sym typeface="Tahoma"/>
              </a:defRPr>
            </a:lvl9pPr>
          </a:lstStyle>
          <a:p>
            <a:endParaRPr/>
          </a:p>
        </p:txBody>
      </p:sp>
    </p:spTree>
    <p:extLst>
      <p:ext uri="{BB962C8B-B14F-4D97-AF65-F5344CB8AC3E}">
        <p14:creationId xmlns:p14="http://schemas.microsoft.com/office/powerpoint/2010/main" val="2158877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lvl1pPr marR="0" lvl="0"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1pPr>
            <a:lvl2pPr marR="0" lvl="1"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Tree>
    <p:extLst>
      <p:ext uri="{BB962C8B-B14F-4D97-AF65-F5344CB8AC3E}">
        <p14:creationId xmlns:p14="http://schemas.microsoft.com/office/powerpoint/2010/main" val="13447878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82"/>
        <p:cNvGrpSpPr/>
        <p:nvPr/>
      </p:nvGrpSpPr>
      <p:grpSpPr>
        <a:xfrm>
          <a:off x="0" y="0"/>
          <a:ext cx="0" cy="0"/>
          <a:chOff x="0" y="0"/>
          <a:chExt cx="0" cy="0"/>
        </a:xfrm>
      </p:grpSpPr>
      <p:sp>
        <p:nvSpPr>
          <p:cNvPr id="83" name="Google Shape;83;p21"/>
          <p:cNvSpPr txBox="1">
            <a:spLocks noGrp="1"/>
          </p:cNvSpPr>
          <p:nvPr>
            <p:ph type="title"/>
          </p:nvPr>
        </p:nvSpPr>
        <p:spPr>
          <a:xfrm>
            <a:off x="456977" y="205388"/>
            <a:ext cx="3009176" cy="870690"/>
          </a:xfrm>
          <a:prstGeom prst="rect">
            <a:avLst/>
          </a:prstGeom>
          <a:noFill/>
          <a:ln>
            <a:noFill/>
          </a:ln>
        </p:spPr>
        <p:txBody>
          <a:bodyPr spcFirstLastPara="1" wrap="square" lIns="81525" tIns="81525" rIns="81525" bIns="81525" anchor="b" anchorCtr="0">
            <a:noAutofit/>
          </a:bodyPr>
          <a:lstStyle>
            <a:lvl1pPr marR="0" lvl="0" algn="l">
              <a:lnSpc>
                <a:spcPct val="100000"/>
              </a:lnSpc>
              <a:spcBef>
                <a:spcPts val="0"/>
              </a:spcBef>
              <a:spcAft>
                <a:spcPts val="0"/>
              </a:spcAft>
              <a:buClr>
                <a:schemeClr val="dk2"/>
              </a:buClr>
              <a:buSzPts val="1200"/>
              <a:buFont typeface="Garamond"/>
              <a:buNone/>
              <a:defRPr sz="1800" b="1" i="0" u="none" strike="noStrike" cap="none">
                <a:solidFill>
                  <a:schemeClr val="dk2"/>
                </a:solidFill>
                <a:latin typeface="Garamond"/>
                <a:ea typeface="Garamond"/>
                <a:cs typeface="Garamond"/>
                <a:sym typeface="Garamond"/>
              </a:defRPr>
            </a:lvl1pPr>
            <a:lvl2pPr marR="0" lvl="1"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
        <p:nvSpPr>
          <p:cNvPr id="84" name="Google Shape;84;p21"/>
          <p:cNvSpPr txBox="1">
            <a:spLocks noGrp="1"/>
          </p:cNvSpPr>
          <p:nvPr>
            <p:ph type="body" idx="1"/>
          </p:nvPr>
        </p:nvSpPr>
        <p:spPr>
          <a:xfrm>
            <a:off x="3575170" y="205388"/>
            <a:ext cx="5111866" cy="4388733"/>
          </a:xfrm>
          <a:prstGeom prst="rect">
            <a:avLst/>
          </a:prstGeom>
          <a:noFill/>
          <a:ln>
            <a:noFill/>
          </a:ln>
        </p:spPr>
        <p:txBody>
          <a:bodyPr spcFirstLastPara="1" wrap="square" lIns="81525" tIns="81525" rIns="81525" bIns="81525" anchor="t" anchorCtr="0">
            <a:noAutofit/>
          </a:bodyPr>
          <a:lstStyle>
            <a:lvl1pPr marL="457200" marR="0" lvl="0" indent="-349250" algn="l">
              <a:lnSpc>
                <a:spcPct val="100000"/>
              </a:lnSpc>
              <a:spcBef>
                <a:spcPts val="600"/>
              </a:spcBef>
              <a:spcAft>
                <a:spcPts val="0"/>
              </a:spcAft>
              <a:buClr>
                <a:schemeClr val="accent1"/>
              </a:buClr>
              <a:buSzPts val="1900"/>
              <a:buFont typeface="Noto Sans Symbols"/>
              <a:buChar char="■"/>
              <a:defRPr sz="2900" b="0" i="0" u="none" strike="noStrike" cap="none">
                <a:solidFill>
                  <a:schemeClr val="dk1"/>
                </a:solidFill>
                <a:latin typeface="Tahoma"/>
                <a:ea typeface="Tahoma"/>
                <a:cs typeface="Tahoma"/>
                <a:sym typeface="Tahoma"/>
              </a:defRPr>
            </a:lvl1pPr>
            <a:lvl2pPr marL="914400" marR="0" lvl="1" indent="-323850" algn="l">
              <a:lnSpc>
                <a:spcPct val="100000"/>
              </a:lnSpc>
              <a:spcBef>
                <a:spcPts val="500"/>
              </a:spcBef>
              <a:spcAft>
                <a:spcPts val="0"/>
              </a:spcAft>
              <a:buClr>
                <a:schemeClr val="accent2"/>
              </a:buClr>
              <a:buSzPts val="1500"/>
              <a:buFont typeface="Noto Sans Symbols"/>
              <a:buChar char="❑"/>
              <a:defRPr sz="2500" b="0" i="0" u="none" strike="noStrike" cap="none">
                <a:solidFill>
                  <a:schemeClr val="dk1"/>
                </a:solidFill>
                <a:latin typeface="Tahoma"/>
                <a:ea typeface="Tahoma"/>
                <a:cs typeface="Tahoma"/>
                <a:sym typeface="Tahoma"/>
              </a:defRPr>
            </a:lvl2pPr>
            <a:lvl3pPr marL="1371600" marR="0" lvl="2" indent="-317500" algn="l">
              <a:lnSpc>
                <a:spcPct val="100000"/>
              </a:lnSpc>
              <a:spcBef>
                <a:spcPts val="400"/>
              </a:spcBef>
              <a:spcAft>
                <a:spcPts val="0"/>
              </a:spcAft>
              <a:buClr>
                <a:schemeClr val="accent1"/>
              </a:buClr>
              <a:buSzPts val="1400"/>
              <a:buFont typeface="Noto Sans Symbols"/>
              <a:buChar char="■"/>
              <a:defRPr sz="21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85" name="Google Shape;85;p21"/>
          <p:cNvSpPr txBox="1">
            <a:spLocks noGrp="1"/>
          </p:cNvSpPr>
          <p:nvPr>
            <p:ph type="body" idx="2"/>
          </p:nvPr>
        </p:nvSpPr>
        <p:spPr>
          <a:xfrm>
            <a:off x="456977" y="1076078"/>
            <a:ext cx="3009176" cy="3518043"/>
          </a:xfrm>
          <a:prstGeom prst="rect">
            <a:avLst/>
          </a:prstGeom>
          <a:noFill/>
          <a:ln>
            <a:noFill/>
          </a:ln>
        </p:spPr>
        <p:txBody>
          <a:bodyPr spcFirstLastPara="1" wrap="square" lIns="81525" tIns="81525" rIns="81525" bIns="81525" anchor="t" anchorCtr="0">
            <a:noAutofit/>
          </a:bodyPr>
          <a:lstStyle>
            <a:lvl1pPr marL="457200" marR="0" lvl="0" indent="-228600" algn="l">
              <a:lnSpc>
                <a:spcPct val="100000"/>
              </a:lnSpc>
              <a:spcBef>
                <a:spcPts val="200"/>
              </a:spcBef>
              <a:spcAft>
                <a:spcPts val="0"/>
              </a:spcAft>
              <a:buClr>
                <a:schemeClr val="accent1"/>
              </a:buClr>
              <a:buSzPts val="800"/>
              <a:buFont typeface="Noto Sans Symbols"/>
              <a:buNone/>
              <a:defRPr sz="1200" b="0" i="0" u="none" strike="noStrike" cap="none">
                <a:solidFill>
                  <a:schemeClr val="dk1"/>
                </a:solidFill>
                <a:latin typeface="Tahoma"/>
                <a:ea typeface="Tahoma"/>
                <a:cs typeface="Tahoma"/>
                <a:sym typeface="Tahoma"/>
              </a:defRPr>
            </a:lvl1pPr>
            <a:lvl2pPr marL="914400" marR="0" lvl="1" indent="-228600" algn="l">
              <a:lnSpc>
                <a:spcPct val="100000"/>
              </a:lnSpc>
              <a:spcBef>
                <a:spcPts val="200"/>
              </a:spcBef>
              <a:spcAft>
                <a:spcPts val="0"/>
              </a:spcAft>
              <a:buClr>
                <a:schemeClr val="accent2"/>
              </a:buClr>
              <a:buSzPts val="600"/>
              <a:buFont typeface="Noto Sans Symbols"/>
              <a:buNone/>
              <a:defRPr sz="1100" b="0" i="0" u="none" strike="noStrike" cap="none">
                <a:solidFill>
                  <a:schemeClr val="dk1"/>
                </a:solidFill>
                <a:latin typeface="Tahoma"/>
                <a:ea typeface="Tahoma"/>
                <a:cs typeface="Tahoma"/>
                <a:sym typeface="Tahoma"/>
              </a:defRPr>
            </a:lvl2pPr>
            <a:lvl3pPr marL="1371600" marR="0" lvl="2" indent="-228600" algn="l">
              <a:lnSpc>
                <a:spcPct val="100000"/>
              </a:lnSpc>
              <a:spcBef>
                <a:spcPts val="200"/>
              </a:spcBef>
              <a:spcAft>
                <a:spcPts val="0"/>
              </a:spcAft>
              <a:buClr>
                <a:schemeClr val="accent1"/>
              </a:buClr>
              <a:buSzPts val="600"/>
              <a:buFont typeface="Noto Sans Symbols"/>
              <a:buNone/>
              <a:defRPr sz="900" b="0" i="0" u="none" strike="noStrike" cap="none">
                <a:solidFill>
                  <a:schemeClr val="dk1"/>
                </a:solidFill>
                <a:latin typeface="Tahoma"/>
                <a:ea typeface="Tahoma"/>
                <a:cs typeface="Tahoma"/>
                <a:sym typeface="Tahoma"/>
              </a:defRPr>
            </a:lvl3pPr>
            <a:lvl4pPr marL="1828800" marR="0" lvl="3" indent="-228600" algn="l">
              <a:lnSpc>
                <a:spcPct val="100000"/>
              </a:lnSpc>
              <a:spcBef>
                <a:spcPts val="200"/>
              </a:spcBef>
              <a:spcAft>
                <a:spcPts val="0"/>
              </a:spcAft>
              <a:buClr>
                <a:schemeClr val="accent2"/>
              </a:buClr>
              <a:buSzPts val="600"/>
              <a:buFont typeface="Noto Sans Symbols"/>
              <a:buNone/>
              <a:defRPr sz="800" b="0" i="0" u="none" strike="noStrike" cap="none">
                <a:solidFill>
                  <a:schemeClr val="dk1"/>
                </a:solidFill>
                <a:latin typeface="Tahoma"/>
                <a:ea typeface="Tahoma"/>
                <a:cs typeface="Tahoma"/>
                <a:sym typeface="Tahoma"/>
              </a:defRPr>
            </a:lvl4pPr>
            <a:lvl5pPr marL="2286000" marR="0" lvl="4" indent="-228600" algn="l">
              <a:lnSpc>
                <a:spcPct val="100000"/>
              </a:lnSpc>
              <a:spcBef>
                <a:spcPts val="200"/>
              </a:spcBef>
              <a:spcAft>
                <a:spcPts val="0"/>
              </a:spcAft>
              <a:buClr>
                <a:schemeClr val="accent1"/>
              </a:buClr>
              <a:buSzPts val="600"/>
              <a:buFont typeface="Noto Sans Symbols"/>
              <a:buNone/>
              <a:defRPr sz="800" b="0" i="0" u="none" strike="noStrike" cap="none">
                <a:solidFill>
                  <a:schemeClr val="dk1"/>
                </a:solidFill>
                <a:latin typeface="Tahoma"/>
                <a:ea typeface="Tahoma"/>
                <a:cs typeface="Tahoma"/>
                <a:sym typeface="Tahoma"/>
              </a:defRPr>
            </a:lvl5pPr>
            <a:lvl6pPr marL="2743200" marR="0" lvl="5" indent="-228600" algn="l">
              <a:lnSpc>
                <a:spcPct val="100000"/>
              </a:lnSpc>
              <a:spcBef>
                <a:spcPts val="200"/>
              </a:spcBef>
              <a:spcAft>
                <a:spcPts val="0"/>
              </a:spcAft>
              <a:buClr>
                <a:schemeClr val="accent1"/>
              </a:buClr>
              <a:buSzPts val="600"/>
              <a:buFont typeface="Noto Sans Symbols"/>
              <a:buNone/>
              <a:defRPr sz="800" b="0" i="0" u="none" strike="noStrike" cap="none">
                <a:solidFill>
                  <a:schemeClr val="dk1"/>
                </a:solidFill>
                <a:latin typeface="Tahoma"/>
                <a:ea typeface="Tahoma"/>
                <a:cs typeface="Tahoma"/>
                <a:sym typeface="Tahoma"/>
              </a:defRPr>
            </a:lvl6pPr>
            <a:lvl7pPr marL="3200400" marR="0" lvl="6" indent="-228600" algn="l">
              <a:lnSpc>
                <a:spcPct val="100000"/>
              </a:lnSpc>
              <a:spcBef>
                <a:spcPts val="200"/>
              </a:spcBef>
              <a:spcAft>
                <a:spcPts val="0"/>
              </a:spcAft>
              <a:buClr>
                <a:schemeClr val="accent1"/>
              </a:buClr>
              <a:buSzPts val="600"/>
              <a:buFont typeface="Noto Sans Symbols"/>
              <a:buNone/>
              <a:defRPr sz="800" b="0" i="0" u="none" strike="noStrike" cap="none">
                <a:solidFill>
                  <a:schemeClr val="dk1"/>
                </a:solidFill>
                <a:latin typeface="Tahoma"/>
                <a:ea typeface="Tahoma"/>
                <a:cs typeface="Tahoma"/>
                <a:sym typeface="Tahoma"/>
              </a:defRPr>
            </a:lvl7pPr>
            <a:lvl8pPr marL="3657600" marR="0" lvl="7" indent="-228600" algn="l">
              <a:lnSpc>
                <a:spcPct val="100000"/>
              </a:lnSpc>
              <a:spcBef>
                <a:spcPts val="200"/>
              </a:spcBef>
              <a:spcAft>
                <a:spcPts val="0"/>
              </a:spcAft>
              <a:buClr>
                <a:schemeClr val="accent1"/>
              </a:buClr>
              <a:buSzPts val="600"/>
              <a:buFont typeface="Noto Sans Symbols"/>
              <a:buNone/>
              <a:defRPr sz="800" b="0" i="0" u="none" strike="noStrike" cap="none">
                <a:solidFill>
                  <a:schemeClr val="dk1"/>
                </a:solidFill>
                <a:latin typeface="Tahoma"/>
                <a:ea typeface="Tahoma"/>
                <a:cs typeface="Tahoma"/>
                <a:sym typeface="Tahoma"/>
              </a:defRPr>
            </a:lvl8pPr>
            <a:lvl9pPr marL="4114800" marR="0" lvl="8" indent="-228600" algn="l">
              <a:lnSpc>
                <a:spcPct val="100000"/>
              </a:lnSpc>
              <a:spcBef>
                <a:spcPts val="200"/>
              </a:spcBef>
              <a:spcAft>
                <a:spcPts val="0"/>
              </a:spcAft>
              <a:buClr>
                <a:schemeClr val="accent1"/>
              </a:buClr>
              <a:buSzPts val="600"/>
              <a:buFont typeface="Noto Sans Symbols"/>
              <a:buNone/>
              <a:defRPr sz="800" b="0" i="0" u="none" strike="noStrike" cap="none">
                <a:solidFill>
                  <a:schemeClr val="dk1"/>
                </a:solidFill>
                <a:latin typeface="Tahoma"/>
                <a:ea typeface="Tahoma"/>
                <a:cs typeface="Tahoma"/>
                <a:sym typeface="Tahoma"/>
              </a:defRPr>
            </a:lvl9pPr>
          </a:lstStyle>
          <a:p>
            <a:endParaRPr/>
          </a:p>
        </p:txBody>
      </p:sp>
    </p:spTree>
    <p:extLst>
      <p:ext uri="{BB962C8B-B14F-4D97-AF65-F5344CB8AC3E}">
        <p14:creationId xmlns:p14="http://schemas.microsoft.com/office/powerpoint/2010/main" val="41495458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86"/>
        <p:cNvGrpSpPr/>
        <p:nvPr/>
      </p:nvGrpSpPr>
      <p:grpSpPr>
        <a:xfrm>
          <a:off x="0" y="0"/>
          <a:ext cx="0" cy="0"/>
          <a:chOff x="0" y="0"/>
          <a:chExt cx="0" cy="0"/>
        </a:xfrm>
      </p:grpSpPr>
      <p:sp>
        <p:nvSpPr>
          <p:cNvPr id="87" name="Google Shape;87;p22"/>
          <p:cNvSpPr txBox="1">
            <a:spLocks noGrp="1"/>
          </p:cNvSpPr>
          <p:nvPr>
            <p:ph type="title"/>
          </p:nvPr>
        </p:nvSpPr>
        <p:spPr>
          <a:xfrm>
            <a:off x="1792065" y="3599946"/>
            <a:ext cx="5486706" cy="425895"/>
          </a:xfrm>
          <a:prstGeom prst="rect">
            <a:avLst/>
          </a:prstGeom>
          <a:noFill/>
          <a:ln>
            <a:noFill/>
          </a:ln>
        </p:spPr>
        <p:txBody>
          <a:bodyPr spcFirstLastPara="1" wrap="square" lIns="81525" tIns="81525" rIns="81525" bIns="81525" anchor="b" anchorCtr="0">
            <a:noAutofit/>
          </a:bodyPr>
          <a:lstStyle>
            <a:lvl1pPr marR="0" lvl="0" algn="l">
              <a:lnSpc>
                <a:spcPct val="100000"/>
              </a:lnSpc>
              <a:spcBef>
                <a:spcPts val="0"/>
              </a:spcBef>
              <a:spcAft>
                <a:spcPts val="0"/>
              </a:spcAft>
              <a:buClr>
                <a:schemeClr val="dk2"/>
              </a:buClr>
              <a:buSzPts val="1200"/>
              <a:buFont typeface="Garamond"/>
              <a:buNone/>
              <a:defRPr sz="1800" b="1" i="0" u="none" strike="noStrike" cap="none">
                <a:solidFill>
                  <a:schemeClr val="dk2"/>
                </a:solidFill>
                <a:latin typeface="Garamond"/>
                <a:ea typeface="Garamond"/>
                <a:cs typeface="Garamond"/>
                <a:sym typeface="Garamond"/>
              </a:defRPr>
            </a:lvl1pPr>
            <a:lvl2pPr marR="0" lvl="1"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
        <p:nvSpPr>
          <p:cNvPr id="88" name="Google Shape;88;p22"/>
          <p:cNvSpPr>
            <a:spLocks noGrp="1"/>
          </p:cNvSpPr>
          <p:nvPr>
            <p:ph type="pic" idx="2"/>
          </p:nvPr>
        </p:nvSpPr>
        <p:spPr>
          <a:xfrm>
            <a:off x="1792065" y="459916"/>
            <a:ext cx="5486706" cy="3085847"/>
          </a:xfrm>
          <a:prstGeom prst="rect">
            <a:avLst/>
          </a:prstGeom>
          <a:noFill/>
          <a:ln>
            <a:noFill/>
          </a:ln>
        </p:spPr>
        <p:txBody>
          <a:bodyPr spcFirstLastPara="1" wrap="square" lIns="81525" tIns="81525" rIns="81525" bIns="81525" anchor="t" anchorCtr="0">
            <a:noAutofit/>
          </a:bodyPr>
          <a:lstStyle>
            <a:lvl1pPr marR="0" lvl="0" algn="l" rtl="0">
              <a:lnSpc>
                <a:spcPct val="100000"/>
              </a:lnSpc>
              <a:spcBef>
                <a:spcPts val="600"/>
              </a:spcBef>
              <a:spcAft>
                <a:spcPts val="0"/>
              </a:spcAft>
              <a:buClr>
                <a:schemeClr val="accent1"/>
              </a:buClr>
              <a:buSzPts val="1900"/>
              <a:buFont typeface="Noto Sans Symbols"/>
              <a:buNone/>
              <a:defRPr sz="2900" b="0" i="0" u="none" strike="noStrike" cap="none">
                <a:solidFill>
                  <a:schemeClr val="dk1"/>
                </a:solidFill>
                <a:latin typeface="Tahoma"/>
                <a:ea typeface="Tahoma"/>
                <a:cs typeface="Tahoma"/>
                <a:sym typeface="Tahoma"/>
              </a:defRPr>
            </a:lvl1pPr>
            <a:lvl2pPr marR="0" lvl="1" algn="l" rtl="0">
              <a:lnSpc>
                <a:spcPct val="100000"/>
              </a:lnSpc>
              <a:spcBef>
                <a:spcPts val="500"/>
              </a:spcBef>
              <a:spcAft>
                <a:spcPts val="0"/>
              </a:spcAft>
              <a:buClr>
                <a:schemeClr val="accent2"/>
              </a:buClr>
              <a:buSzPts val="1500"/>
              <a:buFont typeface="Noto Sans Symbols"/>
              <a:buNone/>
              <a:defRPr sz="2500" b="0" i="0" u="none" strike="noStrike" cap="none">
                <a:solidFill>
                  <a:schemeClr val="dk1"/>
                </a:solidFill>
                <a:latin typeface="Tahoma"/>
                <a:ea typeface="Tahoma"/>
                <a:cs typeface="Tahoma"/>
                <a:sym typeface="Tahoma"/>
              </a:defRPr>
            </a:lvl2pPr>
            <a:lvl3pPr marR="0" lvl="2" algn="l" rtl="0">
              <a:lnSpc>
                <a:spcPct val="100000"/>
              </a:lnSpc>
              <a:spcBef>
                <a:spcPts val="400"/>
              </a:spcBef>
              <a:spcAft>
                <a:spcPts val="0"/>
              </a:spcAft>
              <a:buClr>
                <a:schemeClr val="accent1"/>
              </a:buClr>
              <a:buSzPts val="1400"/>
              <a:buFont typeface="Noto Sans Symbols"/>
              <a:buNone/>
              <a:defRPr sz="2100" b="0" i="0" u="none" strike="noStrike" cap="none">
                <a:solidFill>
                  <a:schemeClr val="dk1"/>
                </a:solidFill>
                <a:latin typeface="Tahoma"/>
                <a:ea typeface="Tahoma"/>
                <a:cs typeface="Tahoma"/>
                <a:sym typeface="Tahoma"/>
              </a:defRPr>
            </a:lvl3pPr>
            <a:lvl4pPr marR="0" lvl="3" algn="l" rtl="0">
              <a:lnSpc>
                <a:spcPct val="100000"/>
              </a:lnSpc>
              <a:spcBef>
                <a:spcPts val="400"/>
              </a:spcBef>
              <a:spcAft>
                <a:spcPts val="0"/>
              </a:spcAft>
              <a:buClr>
                <a:schemeClr val="accent2"/>
              </a:buClr>
              <a:buSzPts val="1200"/>
              <a:buFont typeface="Noto Sans Symbols"/>
              <a:buNone/>
              <a:defRPr sz="1800" b="0" i="0" u="none" strike="noStrike" cap="none">
                <a:solidFill>
                  <a:schemeClr val="dk1"/>
                </a:solidFill>
                <a:latin typeface="Tahoma"/>
                <a:ea typeface="Tahoma"/>
                <a:cs typeface="Tahoma"/>
                <a:sym typeface="Tahoma"/>
              </a:defRPr>
            </a:lvl4pPr>
            <a:lvl5pPr marR="0" lvl="4" algn="l" rtl="0">
              <a:lnSpc>
                <a:spcPct val="100000"/>
              </a:lnSpc>
              <a:spcBef>
                <a:spcPts val="400"/>
              </a:spcBef>
              <a:spcAft>
                <a:spcPts val="0"/>
              </a:spcAft>
              <a:buClr>
                <a:schemeClr val="accent1"/>
              </a:buClr>
              <a:buSzPts val="1300"/>
              <a:buFont typeface="Noto Sans Symbols"/>
              <a:buNone/>
              <a:defRPr sz="1800" b="0" i="0" u="none" strike="noStrike" cap="none">
                <a:solidFill>
                  <a:schemeClr val="dk1"/>
                </a:solidFill>
                <a:latin typeface="Tahoma"/>
                <a:ea typeface="Tahoma"/>
                <a:cs typeface="Tahoma"/>
                <a:sym typeface="Tahoma"/>
              </a:defRPr>
            </a:lvl5pPr>
            <a:lvl6pPr marR="0" lvl="5" algn="l" rtl="0">
              <a:lnSpc>
                <a:spcPct val="100000"/>
              </a:lnSpc>
              <a:spcBef>
                <a:spcPts val="400"/>
              </a:spcBef>
              <a:spcAft>
                <a:spcPts val="0"/>
              </a:spcAft>
              <a:buClr>
                <a:schemeClr val="accent1"/>
              </a:buClr>
              <a:buSzPts val="1300"/>
              <a:buFont typeface="Noto Sans Symbols"/>
              <a:buNone/>
              <a:defRPr sz="1800" b="0" i="0" u="none" strike="noStrike" cap="none">
                <a:solidFill>
                  <a:schemeClr val="dk1"/>
                </a:solidFill>
                <a:latin typeface="Tahoma"/>
                <a:ea typeface="Tahoma"/>
                <a:cs typeface="Tahoma"/>
                <a:sym typeface="Tahoma"/>
              </a:defRPr>
            </a:lvl6pPr>
            <a:lvl7pPr marR="0" lvl="6" algn="l" rtl="0">
              <a:lnSpc>
                <a:spcPct val="100000"/>
              </a:lnSpc>
              <a:spcBef>
                <a:spcPts val="400"/>
              </a:spcBef>
              <a:spcAft>
                <a:spcPts val="0"/>
              </a:spcAft>
              <a:buClr>
                <a:schemeClr val="accent1"/>
              </a:buClr>
              <a:buSzPts val="1300"/>
              <a:buFont typeface="Noto Sans Symbols"/>
              <a:buNone/>
              <a:defRPr sz="1800" b="0" i="0" u="none" strike="noStrike" cap="none">
                <a:solidFill>
                  <a:schemeClr val="dk1"/>
                </a:solidFill>
                <a:latin typeface="Tahoma"/>
                <a:ea typeface="Tahoma"/>
                <a:cs typeface="Tahoma"/>
                <a:sym typeface="Tahoma"/>
              </a:defRPr>
            </a:lvl7pPr>
            <a:lvl8pPr marR="0" lvl="7" algn="l" rtl="0">
              <a:lnSpc>
                <a:spcPct val="100000"/>
              </a:lnSpc>
              <a:spcBef>
                <a:spcPts val="400"/>
              </a:spcBef>
              <a:spcAft>
                <a:spcPts val="0"/>
              </a:spcAft>
              <a:buClr>
                <a:schemeClr val="accent1"/>
              </a:buClr>
              <a:buSzPts val="1300"/>
              <a:buFont typeface="Noto Sans Symbols"/>
              <a:buNone/>
              <a:defRPr sz="1800" b="0" i="0" u="none" strike="noStrike" cap="none">
                <a:solidFill>
                  <a:schemeClr val="dk1"/>
                </a:solidFill>
                <a:latin typeface="Tahoma"/>
                <a:ea typeface="Tahoma"/>
                <a:cs typeface="Tahoma"/>
                <a:sym typeface="Tahoma"/>
              </a:defRPr>
            </a:lvl8pPr>
            <a:lvl9pPr marR="0" lvl="8" algn="l" rtl="0">
              <a:lnSpc>
                <a:spcPct val="100000"/>
              </a:lnSpc>
              <a:spcBef>
                <a:spcPts val="400"/>
              </a:spcBef>
              <a:spcAft>
                <a:spcPts val="0"/>
              </a:spcAft>
              <a:buClr>
                <a:schemeClr val="accent1"/>
              </a:buClr>
              <a:buSzPts val="1300"/>
              <a:buFont typeface="Noto Sans Symbols"/>
              <a:buNone/>
              <a:defRPr sz="1800" b="0" i="0" u="none" strike="noStrike" cap="none">
                <a:solidFill>
                  <a:schemeClr val="dk1"/>
                </a:solidFill>
                <a:latin typeface="Tahoma"/>
                <a:ea typeface="Tahoma"/>
                <a:cs typeface="Tahoma"/>
                <a:sym typeface="Tahoma"/>
              </a:defRPr>
            </a:lvl9pPr>
          </a:lstStyle>
          <a:p>
            <a:endParaRPr/>
          </a:p>
        </p:txBody>
      </p:sp>
      <p:sp>
        <p:nvSpPr>
          <p:cNvPr id="89" name="Google Shape;89;p22"/>
          <p:cNvSpPr txBox="1">
            <a:spLocks noGrp="1"/>
          </p:cNvSpPr>
          <p:nvPr>
            <p:ph type="body" idx="1"/>
          </p:nvPr>
        </p:nvSpPr>
        <p:spPr>
          <a:xfrm>
            <a:off x="1792065" y="4025841"/>
            <a:ext cx="5486706" cy="603561"/>
          </a:xfrm>
          <a:prstGeom prst="rect">
            <a:avLst/>
          </a:prstGeom>
          <a:noFill/>
          <a:ln>
            <a:noFill/>
          </a:ln>
        </p:spPr>
        <p:txBody>
          <a:bodyPr spcFirstLastPara="1" wrap="square" lIns="81525" tIns="81525" rIns="81525" bIns="81525" anchor="t" anchorCtr="0">
            <a:noAutofit/>
          </a:bodyPr>
          <a:lstStyle>
            <a:lvl1pPr marL="457200" marR="0" lvl="0" indent="-228600" algn="l">
              <a:lnSpc>
                <a:spcPct val="100000"/>
              </a:lnSpc>
              <a:spcBef>
                <a:spcPts val="200"/>
              </a:spcBef>
              <a:spcAft>
                <a:spcPts val="0"/>
              </a:spcAft>
              <a:buClr>
                <a:schemeClr val="accent1"/>
              </a:buClr>
              <a:buSzPts val="800"/>
              <a:buFont typeface="Noto Sans Symbols"/>
              <a:buNone/>
              <a:defRPr sz="1200" b="0" i="0" u="none" strike="noStrike" cap="none">
                <a:solidFill>
                  <a:schemeClr val="dk1"/>
                </a:solidFill>
                <a:latin typeface="Tahoma"/>
                <a:ea typeface="Tahoma"/>
                <a:cs typeface="Tahoma"/>
                <a:sym typeface="Tahoma"/>
              </a:defRPr>
            </a:lvl1pPr>
            <a:lvl2pPr marL="914400" marR="0" lvl="1" indent="-228600" algn="l">
              <a:lnSpc>
                <a:spcPct val="100000"/>
              </a:lnSpc>
              <a:spcBef>
                <a:spcPts val="200"/>
              </a:spcBef>
              <a:spcAft>
                <a:spcPts val="0"/>
              </a:spcAft>
              <a:buClr>
                <a:schemeClr val="accent2"/>
              </a:buClr>
              <a:buSzPts val="600"/>
              <a:buFont typeface="Noto Sans Symbols"/>
              <a:buNone/>
              <a:defRPr sz="1100" b="0" i="0" u="none" strike="noStrike" cap="none">
                <a:solidFill>
                  <a:schemeClr val="dk1"/>
                </a:solidFill>
                <a:latin typeface="Tahoma"/>
                <a:ea typeface="Tahoma"/>
                <a:cs typeface="Tahoma"/>
                <a:sym typeface="Tahoma"/>
              </a:defRPr>
            </a:lvl2pPr>
            <a:lvl3pPr marL="1371600" marR="0" lvl="2" indent="-228600" algn="l">
              <a:lnSpc>
                <a:spcPct val="100000"/>
              </a:lnSpc>
              <a:spcBef>
                <a:spcPts val="200"/>
              </a:spcBef>
              <a:spcAft>
                <a:spcPts val="0"/>
              </a:spcAft>
              <a:buClr>
                <a:schemeClr val="accent1"/>
              </a:buClr>
              <a:buSzPts val="600"/>
              <a:buFont typeface="Noto Sans Symbols"/>
              <a:buNone/>
              <a:defRPr sz="900" b="0" i="0" u="none" strike="noStrike" cap="none">
                <a:solidFill>
                  <a:schemeClr val="dk1"/>
                </a:solidFill>
                <a:latin typeface="Tahoma"/>
                <a:ea typeface="Tahoma"/>
                <a:cs typeface="Tahoma"/>
                <a:sym typeface="Tahoma"/>
              </a:defRPr>
            </a:lvl3pPr>
            <a:lvl4pPr marL="1828800" marR="0" lvl="3" indent="-228600" algn="l">
              <a:lnSpc>
                <a:spcPct val="100000"/>
              </a:lnSpc>
              <a:spcBef>
                <a:spcPts val="200"/>
              </a:spcBef>
              <a:spcAft>
                <a:spcPts val="0"/>
              </a:spcAft>
              <a:buClr>
                <a:schemeClr val="accent2"/>
              </a:buClr>
              <a:buSzPts val="600"/>
              <a:buFont typeface="Noto Sans Symbols"/>
              <a:buNone/>
              <a:defRPr sz="800" b="0" i="0" u="none" strike="noStrike" cap="none">
                <a:solidFill>
                  <a:schemeClr val="dk1"/>
                </a:solidFill>
                <a:latin typeface="Tahoma"/>
                <a:ea typeface="Tahoma"/>
                <a:cs typeface="Tahoma"/>
                <a:sym typeface="Tahoma"/>
              </a:defRPr>
            </a:lvl4pPr>
            <a:lvl5pPr marL="2286000" marR="0" lvl="4" indent="-228600" algn="l">
              <a:lnSpc>
                <a:spcPct val="100000"/>
              </a:lnSpc>
              <a:spcBef>
                <a:spcPts val="200"/>
              </a:spcBef>
              <a:spcAft>
                <a:spcPts val="0"/>
              </a:spcAft>
              <a:buClr>
                <a:schemeClr val="accent1"/>
              </a:buClr>
              <a:buSzPts val="600"/>
              <a:buFont typeface="Noto Sans Symbols"/>
              <a:buNone/>
              <a:defRPr sz="800" b="0" i="0" u="none" strike="noStrike" cap="none">
                <a:solidFill>
                  <a:schemeClr val="dk1"/>
                </a:solidFill>
                <a:latin typeface="Tahoma"/>
                <a:ea typeface="Tahoma"/>
                <a:cs typeface="Tahoma"/>
                <a:sym typeface="Tahoma"/>
              </a:defRPr>
            </a:lvl5pPr>
            <a:lvl6pPr marL="2743200" marR="0" lvl="5" indent="-228600" algn="l">
              <a:lnSpc>
                <a:spcPct val="100000"/>
              </a:lnSpc>
              <a:spcBef>
                <a:spcPts val="200"/>
              </a:spcBef>
              <a:spcAft>
                <a:spcPts val="0"/>
              </a:spcAft>
              <a:buClr>
                <a:schemeClr val="accent1"/>
              </a:buClr>
              <a:buSzPts val="600"/>
              <a:buFont typeface="Noto Sans Symbols"/>
              <a:buNone/>
              <a:defRPr sz="800" b="0" i="0" u="none" strike="noStrike" cap="none">
                <a:solidFill>
                  <a:schemeClr val="dk1"/>
                </a:solidFill>
                <a:latin typeface="Tahoma"/>
                <a:ea typeface="Tahoma"/>
                <a:cs typeface="Tahoma"/>
                <a:sym typeface="Tahoma"/>
              </a:defRPr>
            </a:lvl6pPr>
            <a:lvl7pPr marL="3200400" marR="0" lvl="6" indent="-228600" algn="l">
              <a:lnSpc>
                <a:spcPct val="100000"/>
              </a:lnSpc>
              <a:spcBef>
                <a:spcPts val="200"/>
              </a:spcBef>
              <a:spcAft>
                <a:spcPts val="0"/>
              </a:spcAft>
              <a:buClr>
                <a:schemeClr val="accent1"/>
              </a:buClr>
              <a:buSzPts val="600"/>
              <a:buFont typeface="Noto Sans Symbols"/>
              <a:buNone/>
              <a:defRPr sz="800" b="0" i="0" u="none" strike="noStrike" cap="none">
                <a:solidFill>
                  <a:schemeClr val="dk1"/>
                </a:solidFill>
                <a:latin typeface="Tahoma"/>
                <a:ea typeface="Tahoma"/>
                <a:cs typeface="Tahoma"/>
                <a:sym typeface="Tahoma"/>
              </a:defRPr>
            </a:lvl7pPr>
            <a:lvl8pPr marL="3657600" marR="0" lvl="7" indent="-228600" algn="l">
              <a:lnSpc>
                <a:spcPct val="100000"/>
              </a:lnSpc>
              <a:spcBef>
                <a:spcPts val="200"/>
              </a:spcBef>
              <a:spcAft>
                <a:spcPts val="0"/>
              </a:spcAft>
              <a:buClr>
                <a:schemeClr val="accent1"/>
              </a:buClr>
              <a:buSzPts val="600"/>
              <a:buFont typeface="Noto Sans Symbols"/>
              <a:buNone/>
              <a:defRPr sz="800" b="0" i="0" u="none" strike="noStrike" cap="none">
                <a:solidFill>
                  <a:schemeClr val="dk1"/>
                </a:solidFill>
                <a:latin typeface="Tahoma"/>
                <a:ea typeface="Tahoma"/>
                <a:cs typeface="Tahoma"/>
                <a:sym typeface="Tahoma"/>
              </a:defRPr>
            </a:lvl8pPr>
            <a:lvl9pPr marL="4114800" marR="0" lvl="8" indent="-228600" algn="l">
              <a:lnSpc>
                <a:spcPct val="100000"/>
              </a:lnSpc>
              <a:spcBef>
                <a:spcPts val="200"/>
              </a:spcBef>
              <a:spcAft>
                <a:spcPts val="0"/>
              </a:spcAft>
              <a:buClr>
                <a:schemeClr val="accent1"/>
              </a:buClr>
              <a:buSzPts val="600"/>
              <a:buFont typeface="Noto Sans Symbols"/>
              <a:buNone/>
              <a:defRPr sz="800" b="0" i="0" u="none" strike="noStrike" cap="none">
                <a:solidFill>
                  <a:schemeClr val="dk1"/>
                </a:solidFill>
                <a:latin typeface="Tahoma"/>
                <a:ea typeface="Tahoma"/>
                <a:cs typeface="Tahoma"/>
                <a:sym typeface="Tahoma"/>
              </a:defRPr>
            </a:lvl9pPr>
          </a:lstStyle>
          <a:p>
            <a:endParaRPr/>
          </a:p>
        </p:txBody>
      </p:sp>
    </p:spTree>
    <p:extLst>
      <p:ext uri="{BB962C8B-B14F-4D97-AF65-F5344CB8AC3E}">
        <p14:creationId xmlns:p14="http://schemas.microsoft.com/office/powerpoint/2010/main" val="2400258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102"/>
          <p:cNvSpPr txBox="1">
            <a:spLocks noGrp="1"/>
          </p:cNvSpPr>
          <p:nvPr>
            <p:ph type="title"/>
          </p:nvPr>
        </p:nvSpPr>
        <p:spPr>
          <a:xfrm>
            <a:off x="722800" y="3305096"/>
            <a:ext cx="7771588" cy="1021895"/>
          </a:xfrm>
          <a:prstGeom prst="rect">
            <a:avLst/>
          </a:prstGeom>
          <a:noFill/>
          <a:ln>
            <a:noFill/>
          </a:ln>
        </p:spPr>
        <p:txBody>
          <a:bodyPr spcFirstLastPara="1" wrap="square" lIns="81525" tIns="81525" rIns="81525" bIns="81525" anchor="t" anchorCtr="0">
            <a:noAutofit/>
          </a:bodyPr>
          <a:lstStyle>
            <a:lvl1pPr marR="0" lvl="0" algn="l">
              <a:lnSpc>
                <a:spcPct val="100000"/>
              </a:lnSpc>
              <a:spcBef>
                <a:spcPts val="0"/>
              </a:spcBef>
              <a:spcAft>
                <a:spcPts val="0"/>
              </a:spcAft>
              <a:buClr>
                <a:schemeClr val="dk2"/>
              </a:buClr>
              <a:buSzPts val="1200"/>
              <a:buFont typeface="Garamond"/>
              <a:buNone/>
              <a:defRPr sz="3600" b="1" i="0" u="none" strike="noStrike" cap="none">
                <a:solidFill>
                  <a:schemeClr val="dk2"/>
                </a:solidFill>
                <a:latin typeface="Garamond"/>
                <a:ea typeface="Garamond"/>
                <a:cs typeface="Garamond"/>
                <a:sym typeface="Garamond"/>
              </a:defRPr>
            </a:lvl1pPr>
            <a:lvl2pPr marR="0" lvl="1"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
        <p:nvSpPr>
          <p:cNvPr id="20" name="Google Shape;20;p102"/>
          <p:cNvSpPr txBox="1">
            <a:spLocks noGrp="1"/>
          </p:cNvSpPr>
          <p:nvPr>
            <p:ph type="body" idx="1"/>
          </p:nvPr>
        </p:nvSpPr>
        <p:spPr>
          <a:xfrm>
            <a:off x="722800" y="2179876"/>
            <a:ext cx="7771588" cy="1125220"/>
          </a:xfrm>
          <a:prstGeom prst="rect">
            <a:avLst/>
          </a:prstGeom>
          <a:noFill/>
          <a:ln>
            <a:noFill/>
          </a:ln>
        </p:spPr>
        <p:txBody>
          <a:bodyPr spcFirstLastPara="1" wrap="square" lIns="81525" tIns="81525" rIns="81525" bIns="81525" anchor="b" anchorCtr="0">
            <a:noAutofit/>
          </a:bodyPr>
          <a:lstStyle>
            <a:lvl1pPr marL="457200" marR="0" lvl="0" indent="-228600" algn="l">
              <a:lnSpc>
                <a:spcPct val="100000"/>
              </a:lnSpc>
              <a:spcBef>
                <a:spcPts val="400"/>
              </a:spcBef>
              <a:spcAft>
                <a:spcPts val="0"/>
              </a:spcAft>
              <a:buClr>
                <a:schemeClr val="accent1"/>
              </a:buClr>
              <a:buSzPts val="1200"/>
              <a:buFont typeface="Noto Sans Symbols"/>
              <a:buNone/>
              <a:defRPr sz="1800" b="0" i="0" u="none" strike="noStrike" cap="none">
                <a:solidFill>
                  <a:schemeClr val="dk1"/>
                </a:solidFill>
                <a:latin typeface="Tahoma"/>
                <a:ea typeface="Tahoma"/>
                <a:cs typeface="Tahoma"/>
                <a:sym typeface="Tahoma"/>
              </a:defRPr>
            </a:lvl1pPr>
            <a:lvl2pPr marL="914400" marR="0" lvl="1" indent="-228600" algn="l">
              <a:lnSpc>
                <a:spcPct val="100000"/>
              </a:lnSpc>
              <a:spcBef>
                <a:spcPts val="300"/>
              </a:spcBef>
              <a:spcAft>
                <a:spcPts val="0"/>
              </a:spcAft>
              <a:buClr>
                <a:schemeClr val="accent2"/>
              </a:buClr>
              <a:buSzPts val="1000"/>
              <a:buFont typeface="Noto Sans Symbols"/>
              <a:buNone/>
              <a:defRPr sz="1600" b="0" i="0" u="none" strike="noStrike" cap="none">
                <a:solidFill>
                  <a:schemeClr val="dk1"/>
                </a:solidFill>
                <a:latin typeface="Tahoma"/>
                <a:ea typeface="Tahoma"/>
                <a:cs typeface="Tahoma"/>
                <a:sym typeface="Tahoma"/>
              </a:defRPr>
            </a:lvl2pPr>
            <a:lvl3pPr marL="1371600" marR="0" lvl="2" indent="-228600" algn="l">
              <a:lnSpc>
                <a:spcPct val="100000"/>
              </a:lnSpc>
              <a:spcBef>
                <a:spcPts val="300"/>
              </a:spcBef>
              <a:spcAft>
                <a:spcPts val="0"/>
              </a:spcAft>
              <a:buClr>
                <a:schemeClr val="accent1"/>
              </a:buClr>
              <a:buSzPts val="900"/>
              <a:buFont typeface="Noto Sans Symbols"/>
              <a:buNone/>
              <a:defRPr sz="1400" b="0" i="0" u="none" strike="noStrike" cap="none">
                <a:solidFill>
                  <a:schemeClr val="dk1"/>
                </a:solidFill>
                <a:latin typeface="Tahoma"/>
                <a:ea typeface="Tahoma"/>
                <a:cs typeface="Tahoma"/>
                <a:sym typeface="Tahoma"/>
              </a:defRPr>
            </a:lvl3pPr>
            <a:lvl4pPr marL="1828800" marR="0" lvl="3" indent="-228600" algn="l">
              <a:lnSpc>
                <a:spcPct val="100000"/>
              </a:lnSpc>
              <a:spcBef>
                <a:spcPts val="200"/>
              </a:spcBef>
              <a:spcAft>
                <a:spcPts val="0"/>
              </a:spcAft>
              <a:buClr>
                <a:schemeClr val="accent2"/>
              </a:buClr>
              <a:buSzPts val="900"/>
              <a:buFont typeface="Noto Sans Symbols"/>
              <a:buNone/>
              <a:defRPr sz="1200" b="0" i="0" u="none" strike="noStrike" cap="none">
                <a:solidFill>
                  <a:schemeClr val="dk1"/>
                </a:solidFill>
                <a:latin typeface="Tahoma"/>
                <a:ea typeface="Tahoma"/>
                <a:cs typeface="Tahoma"/>
                <a:sym typeface="Tahoma"/>
              </a:defRPr>
            </a:lvl4pPr>
            <a:lvl5pPr marL="2286000" marR="0" lvl="4" indent="-228600" algn="l">
              <a:lnSpc>
                <a:spcPct val="100000"/>
              </a:lnSpc>
              <a:spcBef>
                <a:spcPts val="200"/>
              </a:spcBef>
              <a:spcAft>
                <a:spcPts val="0"/>
              </a:spcAft>
              <a:buClr>
                <a:schemeClr val="accent1"/>
              </a:buClr>
              <a:buSzPts val="900"/>
              <a:buFont typeface="Noto Sans Symbols"/>
              <a:buNone/>
              <a:defRPr sz="1200" b="0" i="0" u="none" strike="noStrike" cap="none">
                <a:solidFill>
                  <a:schemeClr val="dk1"/>
                </a:solidFill>
                <a:latin typeface="Tahoma"/>
                <a:ea typeface="Tahoma"/>
                <a:cs typeface="Tahoma"/>
                <a:sym typeface="Tahoma"/>
              </a:defRPr>
            </a:lvl5pPr>
            <a:lvl6pPr marL="2743200" marR="0" lvl="5" indent="-228600" algn="l">
              <a:lnSpc>
                <a:spcPct val="100000"/>
              </a:lnSpc>
              <a:spcBef>
                <a:spcPts val="200"/>
              </a:spcBef>
              <a:spcAft>
                <a:spcPts val="0"/>
              </a:spcAft>
              <a:buClr>
                <a:schemeClr val="accent1"/>
              </a:buClr>
              <a:buSzPts val="900"/>
              <a:buFont typeface="Noto Sans Symbols"/>
              <a:buNone/>
              <a:defRPr sz="1200" b="0" i="0" u="none" strike="noStrike" cap="none">
                <a:solidFill>
                  <a:schemeClr val="dk1"/>
                </a:solidFill>
                <a:latin typeface="Tahoma"/>
                <a:ea typeface="Tahoma"/>
                <a:cs typeface="Tahoma"/>
                <a:sym typeface="Tahoma"/>
              </a:defRPr>
            </a:lvl6pPr>
            <a:lvl7pPr marL="3200400" marR="0" lvl="6" indent="-228600" algn="l">
              <a:lnSpc>
                <a:spcPct val="100000"/>
              </a:lnSpc>
              <a:spcBef>
                <a:spcPts val="200"/>
              </a:spcBef>
              <a:spcAft>
                <a:spcPts val="0"/>
              </a:spcAft>
              <a:buClr>
                <a:schemeClr val="accent1"/>
              </a:buClr>
              <a:buSzPts val="900"/>
              <a:buFont typeface="Noto Sans Symbols"/>
              <a:buNone/>
              <a:defRPr sz="1200" b="0" i="0" u="none" strike="noStrike" cap="none">
                <a:solidFill>
                  <a:schemeClr val="dk1"/>
                </a:solidFill>
                <a:latin typeface="Tahoma"/>
                <a:ea typeface="Tahoma"/>
                <a:cs typeface="Tahoma"/>
                <a:sym typeface="Tahoma"/>
              </a:defRPr>
            </a:lvl7pPr>
            <a:lvl8pPr marL="3657600" marR="0" lvl="7" indent="-228600" algn="l">
              <a:lnSpc>
                <a:spcPct val="100000"/>
              </a:lnSpc>
              <a:spcBef>
                <a:spcPts val="200"/>
              </a:spcBef>
              <a:spcAft>
                <a:spcPts val="0"/>
              </a:spcAft>
              <a:buClr>
                <a:schemeClr val="accent1"/>
              </a:buClr>
              <a:buSzPts val="900"/>
              <a:buFont typeface="Noto Sans Symbols"/>
              <a:buNone/>
              <a:defRPr sz="1200" b="0" i="0" u="none" strike="noStrike" cap="none">
                <a:solidFill>
                  <a:schemeClr val="dk1"/>
                </a:solidFill>
                <a:latin typeface="Tahoma"/>
                <a:ea typeface="Tahoma"/>
                <a:cs typeface="Tahoma"/>
                <a:sym typeface="Tahoma"/>
              </a:defRPr>
            </a:lvl8pPr>
            <a:lvl9pPr marL="4114800" marR="0" lvl="8" indent="-228600" algn="l">
              <a:lnSpc>
                <a:spcPct val="100000"/>
              </a:lnSpc>
              <a:spcBef>
                <a:spcPts val="200"/>
              </a:spcBef>
              <a:spcAft>
                <a:spcPts val="0"/>
              </a:spcAft>
              <a:buClr>
                <a:schemeClr val="accent1"/>
              </a:buClr>
              <a:buSzPts val="900"/>
              <a:buFont typeface="Noto Sans Symbols"/>
              <a:buNone/>
              <a:defRPr sz="1200" b="0" i="0" u="none" strike="noStrike" cap="none">
                <a:solidFill>
                  <a:schemeClr val="dk1"/>
                </a:solidFill>
                <a:latin typeface="Tahoma"/>
                <a:ea typeface="Tahoma"/>
                <a:cs typeface="Tahoma"/>
                <a:sym typeface="Tahoma"/>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90"/>
        <p:cNvGrpSpPr/>
        <p:nvPr/>
      </p:nvGrpSpPr>
      <p:grpSpPr>
        <a:xfrm>
          <a:off x="0" y="0"/>
          <a:ext cx="0" cy="0"/>
          <a:chOff x="0" y="0"/>
          <a:chExt cx="0" cy="0"/>
        </a:xfrm>
      </p:grpSpPr>
      <p:sp>
        <p:nvSpPr>
          <p:cNvPr id="91" name="Google Shape;91;p23"/>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lvl1pPr marR="0" lvl="0"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1pPr>
            <a:lvl2pPr marR="0" lvl="1"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
        <p:nvSpPr>
          <p:cNvPr id="92" name="Google Shape;92;p23"/>
          <p:cNvSpPr txBox="1">
            <a:spLocks noGrp="1"/>
          </p:cNvSpPr>
          <p:nvPr>
            <p:ph type="body" idx="1"/>
          </p:nvPr>
        </p:nvSpPr>
        <p:spPr>
          <a:xfrm rot="5400000">
            <a:off x="2666820" y="-1271109"/>
            <a:ext cx="3810373" cy="8230059"/>
          </a:xfrm>
          <a:prstGeom prst="rect">
            <a:avLst/>
          </a:prstGeom>
          <a:noFill/>
          <a:ln>
            <a:noFill/>
          </a:ln>
        </p:spPr>
        <p:txBody>
          <a:bodyPr spcFirstLastPara="1" wrap="square" lIns="81525" tIns="81525" rIns="81525" bIns="81525" anchor="t" anchorCtr="0">
            <a:noAutofit/>
          </a:bodyPr>
          <a:lstStyle>
            <a:lvl1pPr marL="457200" marR="0" lvl="0" indent="-330200" algn="l">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Tree>
    <p:extLst>
      <p:ext uri="{BB962C8B-B14F-4D97-AF65-F5344CB8AC3E}">
        <p14:creationId xmlns:p14="http://schemas.microsoft.com/office/powerpoint/2010/main" val="989282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93"/>
        <p:cNvGrpSpPr/>
        <p:nvPr/>
      </p:nvGrpSpPr>
      <p:grpSpPr>
        <a:xfrm>
          <a:off x="0" y="0"/>
          <a:ext cx="0" cy="0"/>
          <a:chOff x="0" y="0"/>
          <a:chExt cx="0" cy="0"/>
        </a:xfrm>
      </p:grpSpPr>
      <p:sp>
        <p:nvSpPr>
          <p:cNvPr id="94" name="Google Shape;94;p24"/>
          <p:cNvSpPr txBox="1">
            <a:spLocks noGrp="1"/>
          </p:cNvSpPr>
          <p:nvPr>
            <p:ph type="title"/>
          </p:nvPr>
        </p:nvSpPr>
        <p:spPr>
          <a:xfrm rot="5400000">
            <a:off x="5388239" y="1450310"/>
            <a:ext cx="4541199" cy="2056395"/>
          </a:xfrm>
          <a:prstGeom prst="rect">
            <a:avLst/>
          </a:prstGeom>
          <a:noFill/>
          <a:ln>
            <a:noFill/>
          </a:ln>
        </p:spPr>
        <p:txBody>
          <a:bodyPr spcFirstLastPara="1" wrap="square" lIns="81525" tIns="81525" rIns="81525" bIns="81525" anchor="t" anchorCtr="0">
            <a:noAutofit/>
          </a:bodyPr>
          <a:lstStyle>
            <a:lvl1pPr marR="0" lvl="0"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1pPr>
            <a:lvl2pPr marR="0" lvl="1"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
        <p:nvSpPr>
          <p:cNvPr id="95" name="Google Shape;95;p24"/>
          <p:cNvSpPr txBox="1">
            <a:spLocks noGrp="1"/>
          </p:cNvSpPr>
          <p:nvPr>
            <p:ph type="body" idx="1"/>
          </p:nvPr>
        </p:nvSpPr>
        <p:spPr>
          <a:xfrm rot="5400000">
            <a:off x="1201526" y="-536643"/>
            <a:ext cx="4541199" cy="6030299"/>
          </a:xfrm>
          <a:prstGeom prst="rect">
            <a:avLst/>
          </a:prstGeom>
          <a:noFill/>
          <a:ln>
            <a:noFill/>
          </a:ln>
        </p:spPr>
        <p:txBody>
          <a:bodyPr spcFirstLastPara="1" wrap="square" lIns="81525" tIns="81525" rIns="81525" bIns="81525" anchor="t" anchorCtr="0">
            <a:noAutofit/>
          </a:bodyPr>
          <a:lstStyle>
            <a:lvl1pPr marL="457200" marR="0" lvl="0" indent="-330200" algn="l">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Tree>
    <p:extLst>
      <p:ext uri="{BB962C8B-B14F-4D97-AF65-F5344CB8AC3E}">
        <p14:creationId xmlns:p14="http://schemas.microsoft.com/office/powerpoint/2010/main" val="4183120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2 Content over Text" type="twoObjOverTx">
  <p:cSld name="Title and 2 Content over Text">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lvl1pPr marR="0" lvl="0"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1pPr>
            <a:lvl2pPr marR="0" lvl="1"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
        <p:nvSpPr>
          <p:cNvPr id="98" name="Google Shape;98;p25"/>
          <p:cNvSpPr txBox="1">
            <a:spLocks noGrp="1"/>
          </p:cNvSpPr>
          <p:nvPr>
            <p:ph type="body" idx="1"/>
          </p:nvPr>
        </p:nvSpPr>
        <p:spPr>
          <a:xfrm>
            <a:off x="456977" y="938733"/>
            <a:ext cx="4042601" cy="1844705"/>
          </a:xfrm>
          <a:prstGeom prst="rect">
            <a:avLst/>
          </a:prstGeom>
          <a:noFill/>
          <a:ln>
            <a:noFill/>
          </a:ln>
        </p:spPr>
        <p:txBody>
          <a:bodyPr spcFirstLastPara="1" wrap="square" lIns="81525" tIns="81525" rIns="81525" bIns="81525" anchor="t" anchorCtr="0">
            <a:noAutofit/>
          </a:bodyPr>
          <a:lstStyle>
            <a:lvl1pPr marL="457200" marR="0" lvl="0" indent="-330200" algn="l">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99" name="Google Shape;99;p25"/>
          <p:cNvSpPr txBox="1">
            <a:spLocks noGrp="1"/>
          </p:cNvSpPr>
          <p:nvPr>
            <p:ph type="body" idx="2"/>
          </p:nvPr>
        </p:nvSpPr>
        <p:spPr>
          <a:xfrm>
            <a:off x="4642942" y="938733"/>
            <a:ext cx="4044093" cy="1844705"/>
          </a:xfrm>
          <a:prstGeom prst="rect">
            <a:avLst/>
          </a:prstGeom>
          <a:noFill/>
          <a:ln>
            <a:noFill/>
          </a:ln>
        </p:spPr>
        <p:txBody>
          <a:bodyPr spcFirstLastPara="1" wrap="square" lIns="81525" tIns="81525" rIns="81525" bIns="81525" anchor="t" anchorCtr="0">
            <a:noAutofit/>
          </a:bodyPr>
          <a:lstStyle>
            <a:lvl1pPr marL="457200" marR="0" lvl="0" indent="-330200" algn="l">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100" name="Google Shape;100;p25"/>
          <p:cNvSpPr txBox="1">
            <a:spLocks noGrp="1"/>
          </p:cNvSpPr>
          <p:nvPr>
            <p:ph type="body" idx="3"/>
          </p:nvPr>
        </p:nvSpPr>
        <p:spPr>
          <a:xfrm>
            <a:off x="456977" y="2904402"/>
            <a:ext cx="8230059" cy="1844705"/>
          </a:xfrm>
          <a:prstGeom prst="rect">
            <a:avLst/>
          </a:prstGeom>
          <a:noFill/>
          <a:ln>
            <a:noFill/>
          </a:ln>
        </p:spPr>
        <p:txBody>
          <a:bodyPr spcFirstLastPara="1" wrap="square" lIns="81525" tIns="81525" rIns="81525" bIns="81525" anchor="t" anchorCtr="0">
            <a:noAutofit/>
          </a:bodyPr>
          <a:lstStyle>
            <a:lvl1pPr marL="457200" marR="0" lvl="0" indent="-330200" algn="l">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Tree>
    <p:extLst>
      <p:ext uri="{BB962C8B-B14F-4D97-AF65-F5344CB8AC3E}">
        <p14:creationId xmlns:p14="http://schemas.microsoft.com/office/powerpoint/2010/main" val="30755732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itle, Text, and 2 Content">
    <p:spTree>
      <p:nvGrpSpPr>
        <p:cNvPr id="1" name="Shape 101"/>
        <p:cNvGrpSpPr/>
        <p:nvPr/>
      </p:nvGrpSpPr>
      <p:grpSpPr>
        <a:xfrm>
          <a:off x="0" y="0"/>
          <a:ext cx="0" cy="0"/>
          <a:chOff x="0" y="0"/>
          <a:chExt cx="0" cy="0"/>
        </a:xfrm>
      </p:grpSpPr>
      <p:sp>
        <p:nvSpPr>
          <p:cNvPr id="102" name="Google Shape;102;p26"/>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lvl1pPr marR="0" lvl="0"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1pPr>
            <a:lvl2pPr marR="0" lvl="1"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
        <p:nvSpPr>
          <p:cNvPr id="103" name="Google Shape;103;p26"/>
          <p:cNvSpPr txBox="1">
            <a:spLocks noGrp="1"/>
          </p:cNvSpPr>
          <p:nvPr>
            <p:ph type="body" idx="1"/>
          </p:nvPr>
        </p:nvSpPr>
        <p:spPr>
          <a:xfrm>
            <a:off x="456977" y="938733"/>
            <a:ext cx="4042601" cy="3810373"/>
          </a:xfrm>
          <a:prstGeom prst="rect">
            <a:avLst/>
          </a:prstGeom>
          <a:noFill/>
          <a:ln>
            <a:noFill/>
          </a:ln>
        </p:spPr>
        <p:txBody>
          <a:bodyPr spcFirstLastPara="1" wrap="square" lIns="81525" tIns="81525" rIns="81525" bIns="81525" anchor="t" anchorCtr="0">
            <a:noAutofit/>
          </a:bodyPr>
          <a:lstStyle>
            <a:lvl1pPr marL="457200" marR="0" lvl="0" indent="-330200" algn="l">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104" name="Google Shape;104;p26"/>
          <p:cNvSpPr txBox="1">
            <a:spLocks noGrp="1"/>
          </p:cNvSpPr>
          <p:nvPr>
            <p:ph type="body" idx="2"/>
          </p:nvPr>
        </p:nvSpPr>
        <p:spPr>
          <a:xfrm>
            <a:off x="4642942" y="938733"/>
            <a:ext cx="4044093" cy="1844705"/>
          </a:xfrm>
          <a:prstGeom prst="rect">
            <a:avLst/>
          </a:prstGeom>
          <a:noFill/>
          <a:ln>
            <a:noFill/>
          </a:ln>
        </p:spPr>
        <p:txBody>
          <a:bodyPr spcFirstLastPara="1" wrap="square" lIns="81525" tIns="81525" rIns="81525" bIns="81525" anchor="t" anchorCtr="0">
            <a:noAutofit/>
          </a:bodyPr>
          <a:lstStyle>
            <a:lvl1pPr marL="457200" marR="0" lvl="0" indent="-330200" algn="l">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105" name="Google Shape;105;p26"/>
          <p:cNvSpPr txBox="1">
            <a:spLocks noGrp="1"/>
          </p:cNvSpPr>
          <p:nvPr>
            <p:ph type="body" idx="3"/>
          </p:nvPr>
        </p:nvSpPr>
        <p:spPr>
          <a:xfrm>
            <a:off x="4642942" y="2904402"/>
            <a:ext cx="4044093" cy="1844705"/>
          </a:xfrm>
          <a:prstGeom prst="rect">
            <a:avLst/>
          </a:prstGeom>
          <a:noFill/>
          <a:ln>
            <a:noFill/>
          </a:ln>
        </p:spPr>
        <p:txBody>
          <a:bodyPr spcFirstLastPara="1" wrap="square" lIns="81525" tIns="81525" rIns="81525" bIns="81525" anchor="t" anchorCtr="0">
            <a:noAutofit/>
          </a:bodyPr>
          <a:lstStyle>
            <a:lvl1pPr marL="457200" marR="0" lvl="0" indent="-330200" algn="l">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Tree>
    <p:extLst>
      <p:ext uri="{BB962C8B-B14F-4D97-AF65-F5344CB8AC3E}">
        <p14:creationId xmlns:p14="http://schemas.microsoft.com/office/powerpoint/2010/main" val="30260127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Text, and Content" type="txAndObj">
  <p:cSld name="Title, Text, and Content">
    <p:spTree>
      <p:nvGrpSpPr>
        <p:cNvPr id="1" name="Shape 106"/>
        <p:cNvGrpSpPr/>
        <p:nvPr/>
      </p:nvGrpSpPr>
      <p:grpSpPr>
        <a:xfrm>
          <a:off x="0" y="0"/>
          <a:ext cx="0" cy="0"/>
          <a:chOff x="0" y="0"/>
          <a:chExt cx="0" cy="0"/>
        </a:xfrm>
      </p:grpSpPr>
      <p:sp>
        <p:nvSpPr>
          <p:cNvPr id="107" name="Google Shape;107;p27"/>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lvl1pPr marR="0" lvl="0"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1pPr>
            <a:lvl2pPr marR="0" lvl="1"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
        <p:nvSpPr>
          <p:cNvPr id="108" name="Google Shape;108;p27"/>
          <p:cNvSpPr txBox="1">
            <a:spLocks noGrp="1"/>
          </p:cNvSpPr>
          <p:nvPr>
            <p:ph type="body" idx="1"/>
          </p:nvPr>
        </p:nvSpPr>
        <p:spPr>
          <a:xfrm>
            <a:off x="456977" y="938733"/>
            <a:ext cx="4042601" cy="3810373"/>
          </a:xfrm>
          <a:prstGeom prst="rect">
            <a:avLst/>
          </a:prstGeom>
          <a:noFill/>
          <a:ln>
            <a:noFill/>
          </a:ln>
        </p:spPr>
        <p:txBody>
          <a:bodyPr spcFirstLastPara="1" wrap="square" lIns="81525" tIns="81525" rIns="81525" bIns="81525" anchor="t" anchorCtr="0">
            <a:noAutofit/>
          </a:bodyPr>
          <a:lstStyle>
            <a:lvl1pPr marL="457200" marR="0" lvl="0" indent="-330200" algn="l">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109" name="Google Shape;109;p27"/>
          <p:cNvSpPr txBox="1">
            <a:spLocks noGrp="1"/>
          </p:cNvSpPr>
          <p:nvPr>
            <p:ph type="body" idx="2"/>
          </p:nvPr>
        </p:nvSpPr>
        <p:spPr>
          <a:xfrm>
            <a:off x="4642942" y="938733"/>
            <a:ext cx="4044093" cy="3810373"/>
          </a:xfrm>
          <a:prstGeom prst="rect">
            <a:avLst/>
          </a:prstGeom>
          <a:noFill/>
          <a:ln>
            <a:noFill/>
          </a:ln>
        </p:spPr>
        <p:txBody>
          <a:bodyPr spcFirstLastPara="1" wrap="square" lIns="81525" tIns="81525" rIns="81525" bIns="81525" anchor="t" anchorCtr="0">
            <a:noAutofit/>
          </a:bodyPr>
          <a:lstStyle>
            <a:lvl1pPr marL="457200" marR="0" lvl="0" indent="-330200" algn="l">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Tree>
    <p:extLst>
      <p:ext uri="{BB962C8B-B14F-4D97-AF65-F5344CB8AC3E}">
        <p14:creationId xmlns:p14="http://schemas.microsoft.com/office/powerpoint/2010/main" val="16988989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over Text" type="objOverTx">
  <p:cSld name="Title and Content over Text">
    <p:spTree>
      <p:nvGrpSpPr>
        <p:cNvPr id="1" name="Shape 110"/>
        <p:cNvGrpSpPr/>
        <p:nvPr/>
      </p:nvGrpSpPr>
      <p:grpSpPr>
        <a:xfrm>
          <a:off x="0" y="0"/>
          <a:ext cx="0" cy="0"/>
          <a:chOff x="0" y="0"/>
          <a:chExt cx="0" cy="0"/>
        </a:xfrm>
      </p:grpSpPr>
      <p:sp>
        <p:nvSpPr>
          <p:cNvPr id="111" name="Google Shape;111;p28"/>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lvl1pPr marR="0" lvl="0"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1pPr>
            <a:lvl2pPr marR="0" lvl="1"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
        <p:nvSpPr>
          <p:cNvPr id="112" name="Google Shape;112;p28"/>
          <p:cNvSpPr txBox="1">
            <a:spLocks noGrp="1"/>
          </p:cNvSpPr>
          <p:nvPr>
            <p:ph type="body" idx="1"/>
          </p:nvPr>
        </p:nvSpPr>
        <p:spPr>
          <a:xfrm>
            <a:off x="456977" y="938733"/>
            <a:ext cx="8230059" cy="1844705"/>
          </a:xfrm>
          <a:prstGeom prst="rect">
            <a:avLst/>
          </a:prstGeom>
          <a:noFill/>
          <a:ln>
            <a:noFill/>
          </a:ln>
        </p:spPr>
        <p:txBody>
          <a:bodyPr spcFirstLastPara="1" wrap="square" lIns="81525" tIns="81525" rIns="81525" bIns="81525" anchor="t" anchorCtr="0">
            <a:noAutofit/>
          </a:bodyPr>
          <a:lstStyle>
            <a:lvl1pPr marL="457200" marR="0" lvl="0" indent="-330200" algn="l">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113" name="Google Shape;113;p28"/>
          <p:cNvSpPr txBox="1">
            <a:spLocks noGrp="1"/>
          </p:cNvSpPr>
          <p:nvPr>
            <p:ph type="body" idx="2"/>
          </p:nvPr>
        </p:nvSpPr>
        <p:spPr>
          <a:xfrm>
            <a:off x="456977" y="2904402"/>
            <a:ext cx="8230059" cy="1844705"/>
          </a:xfrm>
          <a:prstGeom prst="rect">
            <a:avLst/>
          </a:prstGeom>
          <a:noFill/>
          <a:ln>
            <a:noFill/>
          </a:ln>
        </p:spPr>
        <p:txBody>
          <a:bodyPr spcFirstLastPara="1" wrap="square" lIns="81525" tIns="81525" rIns="81525" bIns="81525" anchor="t" anchorCtr="0">
            <a:noAutofit/>
          </a:bodyPr>
          <a:lstStyle>
            <a:lvl1pPr marL="457200" marR="0" lvl="0" indent="-330200" algn="l">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Tree>
    <p:extLst>
      <p:ext uri="{BB962C8B-B14F-4D97-AF65-F5344CB8AC3E}">
        <p14:creationId xmlns:p14="http://schemas.microsoft.com/office/powerpoint/2010/main" val="9024715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Clip Art and Text" type="clipArtAndTx">
  <p:cSld name="Title, Clip Art and Text">
    <p:spTree>
      <p:nvGrpSpPr>
        <p:cNvPr id="1" name="Shape 114"/>
        <p:cNvGrpSpPr/>
        <p:nvPr/>
      </p:nvGrpSpPr>
      <p:grpSpPr>
        <a:xfrm>
          <a:off x="0" y="0"/>
          <a:ext cx="0" cy="0"/>
          <a:chOff x="0" y="0"/>
          <a:chExt cx="0" cy="0"/>
        </a:xfrm>
      </p:grpSpPr>
      <p:sp>
        <p:nvSpPr>
          <p:cNvPr id="115" name="Google Shape;115;p29"/>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lvl1pPr marR="0" lvl="0"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1pPr>
            <a:lvl2pPr marR="0" lvl="1"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
        <p:nvSpPr>
          <p:cNvPr id="116" name="Google Shape;116;p29"/>
          <p:cNvSpPr>
            <a:spLocks noGrp="1"/>
          </p:cNvSpPr>
          <p:nvPr>
            <p:ph type="clipArt" idx="2"/>
          </p:nvPr>
        </p:nvSpPr>
        <p:spPr>
          <a:xfrm>
            <a:off x="456977" y="938733"/>
            <a:ext cx="4042601" cy="3810373"/>
          </a:xfrm>
          <a:prstGeom prst="rect">
            <a:avLst/>
          </a:prstGeom>
          <a:noFill/>
          <a:ln>
            <a:noFill/>
          </a:ln>
        </p:spPr>
        <p:txBody>
          <a:bodyPr spcFirstLastPara="1" wrap="square" lIns="81525" tIns="81525" rIns="81525" bIns="81525" anchor="t" anchorCtr="0">
            <a:noAutofit/>
          </a:bodyPr>
          <a:lstStyle>
            <a:lvl1pPr marR="0" lvl="0" algn="l" rtl="0">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R="0" lvl="1" algn="l" rtl="0">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R="0" lvl="2" algn="l" rtl="0">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R="0" lvl="3" algn="l" rtl="0">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R="0" lvl="4" algn="l" rtl="0">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R="0" lvl="5" algn="l" rtl="0">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R="0" lvl="6" algn="l" rtl="0">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R="0" lvl="7" algn="l" rtl="0">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R="0" lvl="8" algn="l" rtl="0">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117" name="Google Shape;117;p29"/>
          <p:cNvSpPr txBox="1">
            <a:spLocks noGrp="1"/>
          </p:cNvSpPr>
          <p:nvPr>
            <p:ph type="body" idx="1"/>
          </p:nvPr>
        </p:nvSpPr>
        <p:spPr>
          <a:xfrm>
            <a:off x="4642942" y="938733"/>
            <a:ext cx="4044093" cy="3810373"/>
          </a:xfrm>
          <a:prstGeom prst="rect">
            <a:avLst/>
          </a:prstGeom>
          <a:noFill/>
          <a:ln>
            <a:noFill/>
          </a:ln>
        </p:spPr>
        <p:txBody>
          <a:bodyPr spcFirstLastPara="1" wrap="square" lIns="81525" tIns="81525" rIns="81525" bIns="81525" anchor="t" anchorCtr="0">
            <a:noAutofit/>
          </a:bodyPr>
          <a:lstStyle>
            <a:lvl1pPr marL="457200" marR="0" lvl="0" indent="-330200" algn="l">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Tree>
    <p:extLst>
      <p:ext uri="{BB962C8B-B14F-4D97-AF65-F5344CB8AC3E}">
        <p14:creationId xmlns:p14="http://schemas.microsoft.com/office/powerpoint/2010/main" val="984946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21"/>
        <p:cNvGrpSpPr/>
        <p:nvPr/>
      </p:nvGrpSpPr>
      <p:grpSpPr>
        <a:xfrm>
          <a:off x="0" y="0"/>
          <a:ext cx="0" cy="0"/>
          <a:chOff x="0" y="0"/>
          <a:chExt cx="0" cy="0"/>
        </a:xfrm>
      </p:grpSpPr>
      <p:sp>
        <p:nvSpPr>
          <p:cNvPr id="22" name="Google Shape;22;p103"/>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lvl1pPr marR="0" lvl="0"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1pPr>
            <a:lvl2pPr marR="0" lvl="1"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
        <p:nvSpPr>
          <p:cNvPr id="23" name="Google Shape;23;p103"/>
          <p:cNvSpPr txBox="1">
            <a:spLocks noGrp="1"/>
          </p:cNvSpPr>
          <p:nvPr>
            <p:ph type="body" idx="1"/>
          </p:nvPr>
        </p:nvSpPr>
        <p:spPr>
          <a:xfrm>
            <a:off x="456977" y="938733"/>
            <a:ext cx="4042601" cy="3810373"/>
          </a:xfrm>
          <a:prstGeom prst="rect">
            <a:avLst/>
          </a:prstGeom>
          <a:noFill/>
          <a:ln>
            <a:noFill/>
          </a:ln>
        </p:spPr>
        <p:txBody>
          <a:bodyPr spcFirstLastPara="1" wrap="square" lIns="81525" tIns="81525" rIns="81525" bIns="81525" anchor="t" anchorCtr="0">
            <a:noAutofit/>
          </a:bodyPr>
          <a:lstStyle>
            <a:lvl1pPr marL="457200" marR="0" lvl="0" indent="-330200" algn="l">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24" name="Google Shape;24;p103"/>
          <p:cNvSpPr txBox="1">
            <a:spLocks noGrp="1"/>
          </p:cNvSpPr>
          <p:nvPr>
            <p:ph type="body" idx="2"/>
          </p:nvPr>
        </p:nvSpPr>
        <p:spPr>
          <a:xfrm>
            <a:off x="4642942" y="938733"/>
            <a:ext cx="4044093" cy="3810373"/>
          </a:xfrm>
          <a:prstGeom prst="rect">
            <a:avLst/>
          </a:prstGeom>
          <a:noFill/>
          <a:ln>
            <a:noFill/>
          </a:ln>
        </p:spPr>
        <p:txBody>
          <a:bodyPr spcFirstLastPara="1" wrap="square" lIns="81525" tIns="81525" rIns="81525" bIns="81525" anchor="t" anchorCtr="0">
            <a:noAutofit/>
          </a:bodyPr>
          <a:lstStyle>
            <a:lvl1pPr marL="457200" marR="0" lvl="0" indent="-330200" algn="l">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104"/>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lvl1pPr marR="0" lvl="0"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1pPr>
            <a:lvl2pPr marR="0" lvl="1"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7"/>
        <p:cNvGrpSpPr/>
        <p:nvPr/>
      </p:nvGrpSpPr>
      <p:grpSpPr>
        <a:xfrm>
          <a:off x="0" y="0"/>
          <a:ext cx="0" cy="0"/>
          <a:chOff x="0" y="0"/>
          <a:chExt cx="0" cy="0"/>
        </a:xfrm>
      </p:grpSpPr>
      <p:sp>
        <p:nvSpPr>
          <p:cNvPr id="28" name="Google Shape;28;p105"/>
          <p:cNvSpPr txBox="1">
            <a:spLocks noGrp="1"/>
          </p:cNvSpPr>
          <p:nvPr>
            <p:ph type="title"/>
          </p:nvPr>
        </p:nvSpPr>
        <p:spPr>
          <a:xfrm>
            <a:off x="456977" y="205388"/>
            <a:ext cx="8230059" cy="858090"/>
          </a:xfrm>
          <a:prstGeom prst="rect">
            <a:avLst/>
          </a:prstGeom>
          <a:noFill/>
          <a:ln>
            <a:noFill/>
          </a:ln>
        </p:spPr>
        <p:txBody>
          <a:bodyPr spcFirstLastPara="1" wrap="square" lIns="81525" tIns="81525" rIns="81525" bIns="81525" anchor="t" anchorCtr="0">
            <a:noAutofit/>
          </a:bodyPr>
          <a:lstStyle>
            <a:lvl1pPr marR="0" lvl="0"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1pPr>
            <a:lvl2pPr marR="0" lvl="1"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
        <p:nvSpPr>
          <p:cNvPr id="29" name="Google Shape;29;p105"/>
          <p:cNvSpPr txBox="1">
            <a:spLocks noGrp="1"/>
          </p:cNvSpPr>
          <p:nvPr>
            <p:ph type="body" idx="1"/>
          </p:nvPr>
        </p:nvSpPr>
        <p:spPr>
          <a:xfrm>
            <a:off x="456977" y="1151680"/>
            <a:ext cx="4041107" cy="480077"/>
          </a:xfrm>
          <a:prstGeom prst="rect">
            <a:avLst/>
          </a:prstGeom>
          <a:noFill/>
          <a:ln>
            <a:noFill/>
          </a:ln>
        </p:spPr>
        <p:txBody>
          <a:bodyPr spcFirstLastPara="1" wrap="square" lIns="81525" tIns="81525" rIns="81525" bIns="81525" anchor="b" anchorCtr="0">
            <a:noAutofit/>
          </a:bodyPr>
          <a:lstStyle>
            <a:lvl1pPr marL="457200" marR="0" lvl="0" indent="-228600" algn="l">
              <a:lnSpc>
                <a:spcPct val="100000"/>
              </a:lnSpc>
              <a:spcBef>
                <a:spcPts val="400"/>
              </a:spcBef>
              <a:spcAft>
                <a:spcPts val="0"/>
              </a:spcAft>
              <a:buClr>
                <a:schemeClr val="accent1"/>
              </a:buClr>
              <a:buSzPts val="1400"/>
              <a:buFont typeface="Noto Sans Symbols"/>
              <a:buNone/>
              <a:defRPr sz="2100" b="1" i="0" u="none" strike="noStrike" cap="none">
                <a:solidFill>
                  <a:schemeClr val="dk1"/>
                </a:solidFill>
                <a:latin typeface="Tahoma"/>
                <a:ea typeface="Tahoma"/>
                <a:cs typeface="Tahoma"/>
                <a:sym typeface="Tahoma"/>
              </a:defRPr>
            </a:lvl1pPr>
            <a:lvl2pPr marL="914400" marR="0" lvl="1" indent="-228600" algn="l">
              <a:lnSpc>
                <a:spcPct val="100000"/>
              </a:lnSpc>
              <a:spcBef>
                <a:spcPts val="400"/>
              </a:spcBef>
              <a:spcAft>
                <a:spcPts val="0"/>
              </a:spcAft>
              <a:buClr>
                <a:schemeClr val="accent2"/>
              </a:buClr>
              <a:buSzPts val="1100"/>
              <a:buFont typeface="Noto Sans Symbols"/>
              <a:buNone/>
              <a:defRPr sz="1800" b="1" i="0" u="none" strike="noStrike" cap="none">
                <a:solidFill>
                  <a:schemeClr val="dk1"/>
                </a:solidFill>
                <a:latin typeface="Tahoma"/>
                <a:ea typeface="Tahoma"/>
                <a:cs typeface="Tahoma"/>
                <a:sym typeface="Tahoma"/>
              </a:defRPr>
            </a:lvl2pPr>
            <a:lvl3pPr marL="1371600" marR="0" lvl="2" indent="-228600" algn="l">
              <a:lnSpc>
                <a:spcPct val="100000"/>
              </a:lnSpc>
              <a:spcBef>
                <a:spcPts val="300"/>
              </a:spcBef>
              <a:spcAft>
                <a:spcPts val="0"/>
              </a:spcAft>
              <a:buClr>
                <a:schemeClr val="accent1"/>
              </a:buClr>
              <a:buSzPts val="1000"/>
              <a:buFont typeface="Noto Sans Symbols"/>
              <a:buNone/>
              <a:defRPr sz="1600" b="1" i="0" u="none" strike="noStrike" cap="none">
                <a:solidFill>
                  <a:schemeClr val="dk1"/>
                </a:solidFill>
                <a:latin typeface="Tahoma"/>
                <a:ea typeface="Tahoma"/>
                <a:cs typeface="Tahoma"/>
                <a:sym typeface="Tahoma"/>
              </a:defRPr>
            </a:lvl3pPr>
            <a:lvl4pPr marL="1828800" marR="0" lvl="3" indent="-228600" algn="l">
              <a:lnSpc>
                <a:spcPct val="100000"/>
              </a:lnSpc>
              <a:spcBef>
                <a:spcPts val="300"/>
              </a:spcBef>
              <a:spcAft>
                <a:spcPts val="0"/>
              </a:spcAft>
              <a:buClr>
                <a:schemeClr val="accent2"/>
              </a:buClr>
              <a:buSzPts val="1000"/>
              <a:buFont typeface="Noto Sans Symbols"/>
              <a:buNone/>
              <a:defRPr sz="1400" b="1" i="0" u="none" strike="noStrike" cap="none">
                <a:solidFill>
                  <a:schemeClr val="dk1"/>
                </a:solidFill>
                <a:latin typeface="Tahoma"/>
                <a:ea typeface="Tahoma"/>
                <a:cs typeface="Tahoma"/>
                <a:sym typeface="Tahoma"/>
              </a:defRPr>
            </a:lvl4pPr>
            <a:lvl5pPr marL="2286000" marR="0" lvl="4" indent="-228600" algn="l">
              <a:lnSpc>
                <a:spcPct val="100000"/>
              </a:lnSpc>
              <a:spcBef>
                <a:spcPts val="300"/>
              </a:spcBef>
              <a:spcAft>
                <a:spcPts val="0"/>
              </a:spcAft>
              <a:buClr>
                <a:schemeClr val="accent1"/>
              </a:buClr>
              <a:buSzPts val="1100"/>
              <a:buFont typeface="Noto Sans Symbols"/>
              <a:buNone/>
              <a:defRPr sz="1400" b="1" i="0" u="none" strike="noStrike" cap="none">
                <a:solidFill>
                  <a:schemeClr val="dk1"/>
                </a:solidFill>
                <a:latin typeface="Tahoma"/>
                <a:ea typeface="Tahoma"/>
                <a:cs typeface="Tahoma"/>
                <a:sym typeface="Tahoma"/>
              </a:defRPr>
            </a:lvl5pPr>
            <a:lvl6pPr marL="2743200" marR="0" lvl="5" indent="-228600" algn="l">
              <a:lnSpc>
                <a:spcPct val="100000"/>
              </a:lnSpc>
              <a:spcBef>
                <a:spcPts val="300"/>
              </a:spcBef>
              <a:spcAft>
                <a:spcPts val="0"/>
              </a:spcAft>
              <a:buClr>
                <a:schemeClr val="accent1"/>
              </a:buClr>
              <a:buSzPts val="1100"/>
              <a:buFont typeface="Noto Sans Symbols"/>
              <a:buNone/>
              <a:defRPr sz="1400" b="1" i="0" u="none" strike="noStrike" cap="none">
                <a:solidFill>
                  <a:schemeClr val="dk1"/>
                </a:solidFill>
                <a:latin typeface="Tahoma"/>
                <a:ea typeface="Tahoma"/>
                <a:cs typeface="Tahoma"/>
                <a:sym typeface="Tahoma"/>
              </a:defRPr>
            </a:lvl6pPr>
            <a:lvl7pPr marL="3200400" marR="0" lvl="6" indent="-228600" algn="l">
              <a:lnSpc>
                <a:spcPct val="100000"/>
              </a:lnSpc>
              <a:spcBef>
                <a:spcPts val="300"/>
              </a:spcBef>
              <a:spcAft>
                <a:spcPts val="0"/>
              </a:spcAft>
              <a:buClr>
                <a:schemeClr val="accent1"/>
              </a:buClr>
              <a:buSzPts val="1100"/>
              <a:buFont typeface="Noto Sans Symbols"/>
              <a:buNone/>
              <a:defRPr sz="1400" b="1" i="0" u="none" strike="noStrike" cap="none">
                <a:solidFill>
                  <a:schemeClr val="dk1"/>
                </a:solidFill>
                <a:latin typeface="Tahoma"/>
                <a:ea typeface="Tahoma"/>
                <a:cs typeface="Tahoma"/>
                <a:sym typeface="Tahoma"/>
              </a:defRPr>
            </a:lvl7pPr>
            <a:lvl8pPr marL="3657600" marR="0" lvl="7" indent="-228600" algn="l">
              <a:lnSpc>
                <a:spcPct val="100000"/>
              </a:lnSpc>
              <a:spcBef>
                <a:spcPts val="300"/>
              </a:spcBef>
              <a:spcAft>
                <a:spcPts val="0"/>
              </a:spcAft>
              <a:buClr>
                <a:schemeClr val="accent1"/>
              </a:buClr>
              <a:buSzPts val="1100"/>
              <a:buFont typeface="Noto Sans Symbols"/>
              <a:buNone/>
              <a:defRPr sz="1400" b="1" i="0" u="none" strike="noStrike" cap="none">
                <a:solidFill>
                  <a:schemeClr val="dk1"/>
                </a:solidFill>
                <a:latin typeface="Tahoma"/>
                <a:ea typeface="Tahoma"/>
                <a:cs typeface="Tahoma"/>
                <a:sym typeface="Tahoma"/>
              </a:defRPr>
            </a:lvl8pPr>
            <a:lvl9pPr marL="4114800" marR="0" lvl="8" indent="-228600" algn="l">
              <a:lnSpc>
                <a:spcPct val="100000"/>
              </a:lnSpc>
              <a:spcBef>
                <a:spcPts val="300"/>
              </a:spcBef>
              <a:spcAft>
                <a:spcPts val="0"/>
              </a:spcAft>
              <a:buClr>
                <a:schemeClr val="accent1"/>
              </a:buClr>
              <a:buSzPts val="1100"/>
              <a:buFont typeface="Noto Sans Symbols"/>
              <a:buNone/>
              <a:defRPr sz="1400" b="1" i="0" u="none" strike="noStrike" cap="none">
                <a:solidFill>
                  <a:schemeClr val="dk1"/>
                </a:solidFill>
                <a:latin typeface="Tahoma"/>
                <a:ea typeface="Tahoma"/>
                <a:cs typeface="Tahoma"/>
                <a:sym typeface="Tahoma"/>
              </a:defRPr>
            </a:lvl9pPr>
          </a:lstStyle>
          <a:p>
            <a:endParaRPr/>
          </a:p>
        </p:txBody>
      </p:sp>
      <p:sp>
        <p:nvSpPr>
          <p:cNvPr id="30" name="Google Shape;30;p105"/>
          <p:cNvSpPr txBox="1">
            <a:spLocks noGrp="1"/>
          </p:cNvSpPr>
          <p:nvPr>
            <p:ph type="body" idx="2"/>
          </p:nvPr>
        </p:nvSpPr>
        <p:spPr>
          <a:xfrm>
            <a:off x="456977" y="1631758"/>
            <a:ext cx="4041107" cy="2962363"/>
          </a:xfrm>
          <a:prstGeom prst="rect">
            <a:avLst/>
          </a:prstGeom>
          <a:noFill/>
          <a:ln>
            <a:noFill/>
          </a:ln>
        </p:spPr>
        <p:txBody>
          <a:bodyPr spcFirstLastPara="1" wrap="square" lIns="81525" tIns="81525" rIns="81525" bIns="81525" anchor="t" anchorCtr="0">
            <a:noAutofit/>
          </a:bodyPr>
          <a:lstStyle>
            <a:lvl1pPr marL="457200" marR="0" lvl="0" indent="-317500" algn="l">
              <a:lnSpc>
                <a:spcPct val="100000"/>
              </a:lnSpc>
              <a:spcBef>
                <a:spcPts val="400"/>
              </a:spcBef>
              <a:spcAft>
                <a:spcPts val="0"/>
              </a:spcAft>
              <a:buClr>
                <a:schemeClr val="accent1"/>
              </a:buClr>
              <a:buSzPts val="1400"/>
              <a:buFont typeface="Noto Sans Symbols"/>
              <a:buChar char="■"/>
              <a:defRPr sz="2100" b="0" i="0" u="none" strike="noStrike" cap="none">
                <a:solidFill>
                  <a:schemeClr val="dk1"/>
                </a:solidFill>
                <a:latin typeface="Tahoma"/>
                <a:ea typeface="Tahoma"/>
                <a:cs typeface="Tahoma"/>
                <a:sym typeface="Tahoma"/>
              </a:defRPr>
            </a:lvl1pPr>
            <a:lvl2pPr marL="914400" marR="0" lvl="1" indent="-298450" algn="l">
              <a:lnSpc>
                <a:spcPct val="100000"/>
              </a:lnSpc>
              <a:spcBef>
                <a:spcPts val="400"/>
              </a:spcBef>
              <a:spcAft>
                <a:spcPts val="0"/>
              </a:spcAft>
              <a:buClr>
                <a:schemeClr val="accent2"/>
              </a:buClr>
              <a:buSzPts val="1100"/>
              <a:buFont typeface="Noto Sans Symbols"/>
              <a:buChar char="❑"/>
              <a:defRPr sz="1800" b="0" i="0" u="none" strike="noStrike" cap="none">
                <a:solidFill>
                  <a:schemeClr val="dk1"/>
                </a:solidFill>
                <a:latin typeface="Tahoma"/>
                <a:ea typeface="Tahoma"/>
                <a:cs typeface="Tahoma"/>
                <a:sym typeface="Tahoma"/>
              </a:defRPr>
            </a:lvl2pPr>
            <a:lvl3pPr marL="1371600" marR="0" lvl="2" indent="-292100" algn="l">
              <a:lnSpc>
                <a:spcPct val="100000"/>
              </a:lnSpc>
              <a:spcBef>
                <a:spcPts val="300"/>
              </a:spcBef>
              <a:spcAft>
                <a:spcPts val="0"/>
              </a:spcAft>
              <a:buClr>
                <a:schemeClr val="accent1"/>
              </a:buClr>
              <a:buSzPts val="1000"/>
              <a:buFont typeface="Noto Sans Symbols"/>
              <a:buChar char="■"/>
              <a:defRPr sz="1600" b="0" i="0" u="none" strike="noStrike" cap="none">
                <a:solidFill>
                  <a:schemeClr val="dk1"/>
                </a:solidFill>
                <a:latin typeface="Tahoma"/>
                <a:ea typeface="Tahoma"/>
                <a:cs typeface="Tahoma"/>
                <a:sym typeface="Tahoma"/>
              </a:defRPr>
            </a:lvl3pPr>
            <a:lvl4pPr marL="1828800" marR="0" lvl="3" indent="-292100" algn="l">
              <a:lnSpc>
                <a:spcPct val="100000"/>
              </a:lnSpc>
              <a:spcBef>
                <a:spcPts val="300"/>
              </a:spcBef>
              <a:spcAft>
                <a:spcPts val="0"/>
              </a:spcAft>
              <a:buClr>
                <a:schemeClr val="accent2"/>
              </a:buClr>
              <a:buSzPts val="1000"/>
              <a:buFont typeface="Noto Sans Symbols"/>
              <a:buChar char="❑"/>
              <a:defRPr sz="1400" b="0" i="0" u="none" strike="noStrike" cap="none">
                <a:solidFill>
                  <a:schemeClr val="dk1"/>
                </a:solidFill>
                <a:latin typeface="Tahoma"/>
                <a:ea typeface="Tahoma"/>
                <a:cs typeface="Tahoma"/>
                <a:sym typeface="Tahoma"/>
              </a:defRPr>
            </a:lvl4pPr>
            <a:lvl5pPr marL="2286000" marR="0" lvl="4" indent="-298450" algn="l">
              <a:lnSpc>
                <a:spcPct val="100000"/>
              </a:lnSpc>
              <a:spcBef>
                <a:spcPts val="300"/>
              </a:spcBef>
              <a:spcAft>
                <a:spcPts val="0"/>
              </a:spcAft>
              <a:buClr>
                <a:schemeClr val="accent1"/>
              </a:buClr>
              <a:buSzPts val="1100"/>
              <a:buFont typeface="Noto Sans Symbols"/>
              <a:buChar char="▪"/>
              <a:defRPr sz="1400" b="0" i="0" u="none" strike="noStrike" cap="none">
                <a:solidFill>
                  <a:schemeClr val="dk1"/>
                </a:solidFill>
                <a:latin typeface="Tahoma"/>
                <a:ea typeface="Tahoma"/>
                <a:cs typeface="Tahoma"/>
                <a:sym typeface="Tahoma"/>
              </a:defRPr>
            </a:lvl5pPr>
            <a:lvl6pPr marL="2743200" marR="0" lvl="5" indent="-298450" algn="l">
              <a:lnSpc>
                <a:spcPct val="100000"/>
              </a:lnSpc>
              <a:spcBef>
                <a:spcPts val="300"/>
              </a:spcBef>
              <a:spcAft>
                <a:spcPts val="0"/>
              </a:spcAft>
              <a:buClr>
                <a:schemeClr val="accent1"/>
              </a:buClr>
              <a:buSzPts val="1100"/>
              <a:buFont typeface="Noto Sans Symbols"/>
              <a:buChar char="▪"/>
              <a:defRPr sz="1400" b="0" i="0" u="none" strike="noStrike" cap="none">
                <a:solidFill>
                  <a:schemeClr val="dk1"/>
                </a:solidFill>
                <a:latin typeface="Tahoma"/>
                <a:ea typeface="Tahoma"/>
                <a:cs typeface="Tahoma"/>
                <a:sym typeface="Tahoma"/>
              </a:defRPr>
            </a:lvl6pPr>
            <a:lvl7pPr marL="3200400" marR="0" lvl="6" indent="-298450" algn="l">
              <a:lnSpc>
                <a:spcPct val="100000"/>
              </a:lnSpc>
              <a:spcBef>
                <a:spcPts val="300"/>
              </a:spcBef>
              <a:spcAft>
                <a:spcPts val="0"/>
              </a:spcAft>
              <a:buClr>
                <a:schemeClr val="accent1"/>
              </a:buClr>
              <a:buSzPts val="1100"/>
              <a:buFont typeface="Noto Sans Symbols"/>
              <a:buChar char="▪"/>
              <a:defRPr sz="1400" b="0" i="0" u="none" strike="noStrike" cap="none">
                <a:solidFill>
                  <a:schemeClr val="dk1"/>
                </a:solidFill>
                <a:latin typeface="Tahoma"/>
                <a:ea typeface="Tahoma"/>
                <a:cs typeface="Tahoma"/>
                <a:sym typeface="Tahoma"/>
              </a:defRPr>
            </a:lvl7pPr>
            <a:lvl8pPr marL="3657600" marR="0" lvl="7" indent="-298450" algn="l">
              <a:lnSpc>
                <a:spcPct val="100000"/>
              </a:lnSpc>
              <a:spcBef>
                <a:spcPts val="300"/>
              </a:spcBef>
              <a:spcAft>
                <a:spcPts val="0"/>
              </a:spcAft>
              <a:buClr>
                <a:schemeClr val="accent1"/>
              </a:buClr>
              <a:buSzPts val="1100"/>
              <a:buFont typeface="Noto Sans Symbols"/>
              <a:buChar char="▪"/>
              <a:defRPr sz="1400" b="0" i="0" u="none" strike="noStrike" cap="none">
                <a:solidFill>
                  <a:schemeClr val="dk1"/>
                </a:solidFill>
                <a:latin typeface="Tahoma"/>
                <a:ea typeface="Tahoma"/>
                <a:cs typeface="Tahoma"/>
                <a:sym typeface="Tahoma"/>
              </a:defRPr>
            </a:lvl8pPr>
            <a:lvl9pPr marL="4114800" marR="0" lvl="8" indent="-298450" algn="l">
              <a:lnSpc>
                <a:spcPct val="100000"/>
              </a:lnSpc>
              <a:spcBef>
                <a:spcPts val="300"/>
              </a:spcBef>
              <a:spcAft>
                <a:spcPts val="0"/>
              </a:spcAft>
              <a:buClr>
                <a:schemeClr val="accent1"/>
              </a:buClr>
              <a:buSzPts val="1100"/>
              <a:buFont typeface="Noto Sans Symbols"/>
              <a:buChar char="▪"/>
              <a:defRPr sz="1400" b="0" i="0" u="none" strike="noStrike" cap="none">
                <a:solidFill>
                  <a:schemeClr val="dk1"/>
                </a:solidFill>
                <a:latin typeface="Tahoma"/>
                <a:ea typeface="Tahoma"/>
                <a:cs typeface="Tahoma"/>
                <a:sym typeface="Tahoma"/>
              </a:defRPr>
            </a:lvl9pPr>
          </a:lstStyle>
          <a:p>
            <a:endParaRPr/>
          </a:p>
        </p:txBody>
      </p:sp>
      <p:sp>
        <p:nvSpPr>
          <p:cNvPr id="31" name="Google Shape;31;p105"/>
          <p:cNvSpPr txBox="1">
            <a:spLocks noGrp="1"/>
          </p:cNvSpPr>
          <p:nvPr>
            <p:ph type="body" idx="3"/>
          </p:nvPr>
        </p:nvSpPr>
        <p:spPr>
          <a:xfrm>
            <a:off x="4644435" y="1151680"/>
            <a:ext cx="4042601" cy="480077"/>
          </a:xfrm>
          <a:prstGeom prst="rect">
            <a:avLst/>
          </a:prstGeom>
          <a:noFill/>
          <a:ln>
            <a:noFill/>
          </a:ln>
        </p:spPr>
        <p:txBody>
          <a:bodyPr spcFirstLastPara="1" wrap="square" lIns="81525" tIns="81525" rIns="81525" bIns="81525" anchor="b" anchorCtr="0">
            <a:noAutofit/>
          </a:bodyPr>
          <a:lstStyle>
            <a:lvl1pPr marL="457200" marR="0" lvl="0" indent="-228600" algn="l">
              <a:lnSpc>
                <a:spcPct val="100000"/>
              </a:lnSpc>
              <a:spcBef>
                <a:spcPts val="400"/>
              </a:spcBef>
              <a:spcAft>
                <a:spcPts val="0"/>
              </a:spcAft>
              <a:buClr>
                <a:schemeClr val="accent1"/>
              </a:buClr>
              <a:buSzPts val="1400"/>
              <a:buFont typeface="Noto Sans Symbols"/>
              <a:buNone/>
              <a:defRPr sz="2100" b="1" i="0" u="none" strike="noStrike" cap="none">
                <a:solidFill>
                  <a:schemeClr val="dk1"/>
                </a:solidFill>
                <a:latin typeface="Tahoma"/>
                <a:ea typeface="Tahoma"/>
                <a:cs typeface="Tahoma"/>
                <a:sym typeface="Tahoma"/>
              </a:defRPr>
            </a:lvl1pPr>
            <a:lvl2pPr marL="914400" marR="0" lvl="1" indent="-228600" algn="l">
              <a:lnSpc>
                <a:spcPct val="100000"/>
              </a:lnSpc>
              <a:spcBef>
                <a:spcPts val="400"/>
              </a:spcBef>
              <a:spcAft>
                <a:spcPts val="0"/>
              </a:spcAft>
              <a:buClr>
                <a:schemeClr val="accent2"/>
              </a:buClr>
              <a:buSzPts val="1100"/>
              <a:buFont typeface="Noto Sans Symbols"/>
              <a:buNone/>
              <a:defRPr sz="1800" b="1" i="0" u="none" strike="noStrike" cap="none">
                <a:solidFill>
                  <a:schemeClr val="dk1"/>
                </a:solidFill>
                <a:latin typeface="Tahoma"/>
                <a:ea typeface="Tahoma"/>
                <a:cs typeface="Tahoma"/>
                <a:sym typeface="Tahoma"/>
              </a:defRPr>
            </a:lvl2pPr>
            <a:lvl3pPr marL="1371600" marR="0" lvl="2" indent="-228600" algn="l">
              <a:lnSpc>
                <a:spcPct val="100000"/>
              </a:lnSpc>
              <a:spcBef>
                <a:spcPts val="300"/>
              </a:spcBef>
              <a:spcAft>
                <a:spcPts val="0"/>
              </a:spcAft>
              <a:buClr>
                <a:schemeClr val="accent1"/>
              </a:buClr>
              <a:buSzPts val="1000"/>
              <a:buFont typeface="Noto Sans Symbols"/>
              <a:buNone/>
              <a:defRPr sz="1600" b="1" i="0" u="none" strike="noStrike" cap="none">
                <a:solidFill>
                  <a:schemeClr val="dk1"/>
                </a:solidFill>
                <a:latin typeface="Tahoma"/>
                <a:ea typeface="Tahoma"/>
                <a:cs typeface="Tahoma"/>
                <a:sym typeface="Tahoma"/>
              </a:defRPr>
            </a:lvl3pPr>
            <a:lvl4pPr marL="1828800" marR="0" lvl="3" indent="-228600" algn="l">
              <a:lnSpc>
                <a:spcPct val="100000"/>
              </a:lnSpc>
              <a:spcBef>
                <a:spcPts val="300"/>
              </a:spcBef>
              <a:spcAft>
                <a:spcPts val="0"/>
              </a:spcAft>
              <a:buClr>
                <a:schemeClr val="accent2"/>
              </a:buClr>
              <a:buSzPts val="1000"/>
              <a:buFont typeface="Noto Sans Symbols"/>
              <a:buNone/>
              <a:defRPr sz="1400" b="1" i="0" u="none" strike="noStrike" cap="none">
                <a:solidFill>
                  <a:schemeClr val="dk1"/>
                </a:solidFill>
                <a:latin typeface="Tahoma"/>
                <a:ea typeface="Tahoma"/>
                <a:cs typeface="Tahoma"/>
                <a:sym typeface="Tahoma"/>
              </a:defRPr>
            </a:lvl4pPr>
            <a:lvl5pPr marL="2286000" marR="0" lvl="4" indent="-228600" algn="l">
              <a:lnSpc>
                <a:spcPct val="100000"/>
              </a:lnSpc>
              <a:spcBef>
                <a:spcPts val="300"/>
              </a:spcBef>
              <a:spcAft>
                <a:spcPts val="0"/>
              </a:spcAft>
              <a:buClr>
                <a:schemeClr val="accent1"/>
              </a:buClr>
              <a:buSzPts val="1100"/>
              <a:buFont typeface="Noto Sans Symbols"/>
              <a:buNone/>
              <a:defRPr sz="1400" b="1" i="0" u="none" strike="noStrike" cap="none">
                <a:solidFill>
                  <a:schemeClr val="dk1"/>
                </a:solidFill>
                <a:latin typeface="Tahoma"/>
                <a:ea typeface="Tahoma"/>
                <a:cs typeface="Tahoma"/>
                <a:sym typeface="Tahoma"/>
              </a:defRPr>
            </a:lvl5pPr>
            <a:lvl6pPr marL="2743200" marR="0" lvl="5" indent="-228600" algn="l">
              <a:lnSpc>
                <a:spcPct val="100000"/>
              </a:lnSpc>
              <a:spcBef>
                <a:spcPts val="300"/>
              </a:spcBef>
              <a:spcAft>
                <a:spcPts val="0"/>
              </a:spcAft>
              <a:buClr>
                <a:schemeClr val="accent1"/>
              </a:buClr>
              <a:buSzPts val="1100"/>
              <a:buFont typeface="Noto Sans Symbols"/>
              <a:buNone/>
              <a:defRPr sz="1400" b="1" i="0" u="none" strike="noStrike" cap="none">
                <a:solidFill>
                  <a:schemeClr val="dk1"/>
                </a:solidFill>
                <a:latin typeface="Tahoma"/>
                <a:ea typeface="Tahoma"/>
                <a:cs typeface="Tahoma"/>
                <a:sym typeface="Tahoma"/>
              </a:defRPr>
            </a:lvl6pPr>
            <a:lvl7pPr marL="3200400" marR="0" lvl="6" indent="-228600" algn="l">
              <a:lnSpc>
                <a:spcPct val="100000"/>
              </a:lnSpc>
              <a:spcBef>
                <a:spcPts val="300"/>
              </a:spcBef>
              <a:spcAft>
                <a:spcPts val="0"/>
              </a:spcAft>
              <a:buClr>
                <a:schemeClr val="accent1"/>
              </a:buClr>
              <a:buSzPts val="1100"/>
              <a:buFont typeface="Noto Sans Symbols"/>
              <a:buNone/>
              <a:defRPr sz="1400" b="1" i="0" u="none" strike="noStrike" cap="none">
                <a:solidFill>
                  <a:schemeClr val="dk1"/>
                </a:solidFill>
                <a:latin typeface="Tahoma"/>
                <a:ea typeface="Tahoma"/>
                <a:cs typeface="Tahoma"/>
                <a:sym typeface="Tahoma"/>
              </a:defRPr>
            </a:lvl7pPr>
            <a:lvl8pPr marL="3657600" marR="0" lvl="7" indent="-228600" algn="l">
              <a:lnSpc>
                <a:spcPct val="100000"/>
              </a:lnSpc>
              <a:spcBef>
                <a:spcPts val="300"/>
              </a:spcBef>
              <a:spcAft>
                <a:spcPts val="0"/>
              </a:spcAft>
              <a:buClr>
                <a:schemeClr val="accent1"/>
              </a:buClr>
              <a:buSzPts val="1100"/>
              <a:buFont typeface="Noto Sans Symbols"/>
              <a:buNone/>
              <a:defRPr sz="1400" b="1" i="0" u="none" strike="noStrike" cap="none">
                <a:solidFill>
                  <a:schemeClr val="dk1"/>
                </a:solidFill>
                <a:latin typeface="Tahoma"/>
                <a:ea typeface="Tahoma"/>
                <a:cs typeface="Tahoma"/>
                <a:sym typeface="Tahoma"/>
              </a:defRPr>
            </a:lvl8pPr>
            <a:lvl9pPr marL="4114800" marR="0" lvl="8" indent="-228600" algn="l">
              <a:lnSpc>
                <a:spcPct val="100000"/>
              </a:lnSpc>
              <a:spcBef>
                <a:spcPts val="300"/>
              </a:spcBef>
              <a:spcAft>
                <a:spcPts val="0"/>
              </a:spcAft>
              <a:buClr>
                <a:schemeClr val="accent1"/>
              </a:buClr>
              <a:buSzPts val="1100"/>
              <a:buFont typeface="Noto Sans Symbols"/>
              <a:buNone/>
              <a:defRPr sz="1400" b="1" i="0" u="none" strike="noStrike" cap="none">
                <a:solidFill>
                  <a:schemeClr val="dk1"/>
                </a:solidFill>
                <a:latin typeface="Tahoma"/>
                <a:ea typeface="Tahoma"/>
                <a:cs typeface="Tahoma"/>
                <a:sym typeface="Tahoma"/>
              </a:defRPr>
            </a:lvl9pPr>
          </a:lstStyle>
          <a:p>
            <a:endParaRPr/>
          </a:p>
        </p:txBody>
      </p:sp>
      <p:sp>
        <p:nvSpPr>
          <p:cNvPr id="32" name="Google Shape;32;p105"/>
          <p:cNvSpPr txBox="1">
            <a:spLocks noGrp="1"/>
          </p:cNvSpPr>
          <p:nvPr>
            <p:ph type="body" idx="4"/>
          </p:nvPr>
        </p:nvSpPr>
        <p:spPr>
          <a:xfrm>
            <a:off x="4644435" y="1631758"/>
            <a:ext cx="4042601" cy="2962363"/>
          </a:xfrm>
          <a:prstGeom prst="rect">
            <a:avLst/>
          </a:prstGeom>
          <a:noFill/>
          <a:ln>
            <a:noFill/>
          </a:ln>
        </p:spPr>
        <p:txBody>
          <a:bodyPr spcFirstLastPara="1" wrap="square" lIns="81525" tIns="81525" rIns="81525" bIns="81525" anchor="t" anchorCtr="0">
            <a:noAutofit/>
          </a:bodyPr>
          <a:lstStyle>
            <a:lvl1pPr marL="457200" marR="0" lvl="0" indent="-317500" algn="l">
              <a:lnSpc>
                <a:spcPct val="100000"/>
              </a:lnSpc>
              <a:spcBef>
                <a:spcPts val="400"/>
              </a:spcBef>
              <a:spcAft>
                <a:spcPts val="0"/>
              </a:spcAft>
              <a:buClr>
                <a:schemeClr val="accent1"/>
              </a:buClr>
              <a:buSzPts val="1400"/>
              <a:buFont typeface="Noto Sans Symbols"/>
              <a:buChar char="■"/>
              <a:defRPr sz="2100" b="0" i="0" u="none" strike="noStrike" cap="none">
                <a:solidFill>
                  <a:schemeClr val="dk1"/>
                </a:solidFill>
                <a:latin typeface="Tahoma"/>
                <a:ea typeface="Tahoma"/>
                <a:cs typeface="Tahoma"/>
                <a:sym typeface="Tahoma"/>
              </a:defRPr>
            </a:lvl1pPr>
            <a:lvl2pPr marL="914400" marR="0" lvl="1" indent="-298450" algn="l">
              <a:lnSpc>
                <a:spcPct val="100000"/>
              </a:lnSpc>
              <a:spcBef>
                <a:spcPts val="400"/>
              </a:spcBef>
              <a:spcAft>
                <a:spcPts val="0"/>
              </a:spcAft>
              <a:buClr>
                <a:schemeClr val="accent2"/>
              </a:buClr>
              <a:buSzPts val="1100"/>
              <a:buFont typeface="Noto Sans Symbols"/>
              <a:buChar char="❑"/>
              <a:defRPr sz="1800" b="0" i="0" u="none" strike="noStrike" cap="none">
                <a:solidFill>
                  <a:schemeClr val="dk1"/>
                </a:solidFill>
                <a:latin typeface="Tahoma"/>
                <a:ea typeface="Tahoma"/>
                <a:cs typeface="Tahoma"/>
                <a:sym typeface="Tahoma"/>
              </a:defRPr>
            </a:lvl2pPr>
            <a:lvl3pPr marL="1371600" marR="0" lvl="2" indent="-292100" algn="l">
              <a:lnSpc>
                <a:spcPct val="100000"/>
              </a:lnSpc>
              <a:spcBef>
                <a:spcPts val="300"/>
              </a:spcBef>
              <a:spcAft>
                <a:spcPts val="0"/>
              </a:spcAft>
              <a:buClr>
                <a:schemeClr val="accent1"/>
              </a:buClr>
              <a:buSzPts val="1000"/>
              <a:buFont typeface="Noto Sans Symbols"/>
              <a:buChar char="■"/>
              <a:defRPr sz="1600" b="0" i="0" u="none" strike="noStrike" cap="none">
                <a:solidFill>
                  <a:schemeClr val="dk1"/>
                </a:solidFill>
                <a:latin typeface="Tahoma"/>
                <a:ea typeface="Tahoma"/>
                <a:cs typeface="Tahoma"/>
                <a:sym typeface="Tahoma"/>
              </a:defRPr>
            </a:lvl3pPr>
            <a:lvl4pPr marL="1828800" marR="0" lvl="3" indent="-292100" algn="l">
              <a:lnSpc>
                <a:spcPct val="100000"/>
              </a:lnSpc>
              <a:spcBef>
                <a:spcPts val="300"/>
              </a:spcBef>
              <a:spcAft>
                <a:spcPts val="0"/>
              </a:spcAft>
              <a:buClr>
                <a:schemeClr val="accent2"/>
              </a:buClr>
              <a:buSzPts val="1000"/>
              <a:buFont typeface="Noto Sans Symbols"/>
              <a:buChar char="❑"/>
              <a:defRPr sz="1400" b="0" i="0" u="none" strike="noStrike" cap="none">
                <a:solidFill>
                  <a:schemeClr val="dk1"/>
                </a:solidFill>
                <a:latin typeface="Tahoma"/>
                <a:ea typeface="Tahoma"/>
                <a:cs typeface="Tahoma"/>
                <a:sym typeface="Tahoma"/>
              </a:defRPr>
            </a:lvl4pPr>
            <a:lvl5pPr marL="2286000" marR="0" lvl="4" indent="-298450" algn="l">
              <a:lnSpc>
                <a:spcPct val="100000"/>
              </a:lnSpc>
              <a:spcBef>
                <a:spcPts val="300"/>
              </a:spcBef>
              <a:spcAft>
                <a:spcPts val="0"/>
              </a:spcAft>
              <a:buClr>
                <a:schemeClr val="accent1"/>
              </a:buClr>
              <a:buSzPts val="1100"/>
              <a:buFont typeface="Noto Sans Symbols"/>
              <a:buChar char="▪"/>
              <a:defRPr sz="1400" b="0" i="0" u="none" strike="noStrike" cap="none">
                <a:solidFill>
                  <a:schemeClr val="dk1"/>
                </a:solidFill>
                <a:latin typeface="Tahoma"/>
                <a:ea typeface="Tahoma"/>
                <a:cs typeface="Tahoma"/>
                <a:sym typeface="Tahoma"/>
              </a:defRPr>
            </a:lvl5pPr>
            <a:lvl6pPr marL="2743200" marR="0" lvl="5" indent="-298450" algn="l">
              <a:lnSpc>
                <a:spcPct val="100000"/>
              </a:lnSpc>
              <a:spcBef>
                <a:spcPts val="300"/>
              </a:spcBef>
              <a:spcAft>
                <a:spcPts val="0"/>
              </a:spcAft>
              <a:buClr>
                <a:schemeClr val="accent1"/>
              </a:buClr>
              <a:buSzPts val="1100"/>
              <a:buFont typeface="Noto Sans Symbols"/>
              <a:buChar char="▪"/>
              <a:defRPr sz="1400" b="0" i="0" u="none" strike="noStrike" cap="none">
                <a:solidFill>
                  <a:schemeClr val="dk1"/>
                </a:solidFill>
                <a:latin typeface="Tahoma"/>
                <a:ea typeface="Tahoma"/>
                <a:cs typeface="Tahoma"/>
                <a:sym typeface="Tahoma"/>
              </a:defRPr>
            </a:lvl6pPr>
            <a:lvl7pPr marL="3200400" marR="0" lvl="6" indent="-298450" algn="l">
              <a:lnSpc>
                <a:spcPct val="100000"/>
              </a:lnSpc>
              <a:spcBef>
                <a:spcPts val="300"/>
              </a:spcBef>
              <a:spcAft>
                <a:spcPts val="0"/>
              </a:spcAft>
              <a:buClr>
                <a:schemeClr val="accent1"/>
              </a:buClr>
              <a:buSzPts val="1100"/>
              <a:buFont typeface="Noto Sans Symbols"/>
              <a:buChar char="▪"/>
              <a:defRPr sz="1400" b="0" i="0" u="none" strike="noStrike" cap="none">
                <a:solidFill>
                  <a:schemeClr val="dk1"/>
                </a:solidFill>
                <a:latin typeface="Tahoma"/>
                <a:ea typeface="Tahoma"/>
                <a:cs typeface="Tahoma"/>
                <a:sym typeface="Tahoma"/>
              </a:defRPr>
            </a:lvl7pPr>
            <a:lvl8pPr marL="3657600" marR="0" lvl="7" indent="-298450" algn="l">
              <a:lnSpc>
                <a:spcPct val="100000"/>
              </a:lnSpc>
              <a:spcBef>
                <a:spcPts val="300"/>
              </a:spcBef>
              <a:spcAft>
                <a:spcPts val="0"/>
              </a:spcAft>
              <a:buClr>
                <a:schemeClr val="accent1"/>
              </a:buClr>
              <a:buSzPts val="1100"/>
              <a:buFont typeface="Noto Sans Symbols"/>
              <a:buChar char="▪"/>
              <a:defRPr sz="1400" b="0" i="0" u="none" strike="noStrike" cap="none">
                <a:solidFill>
                  <a:schemeClr val="dk1"/>
                </a:solidFill>
                <a:latin typeface="Tahoma"/>
                <a:ea typeface="Tahoma"/>
                <a:cs typeface="Tahoma"/>
                <a:sym typeface="Tahoma"/>
              </a:defRPr>
            </a:lvl8pPr>
            <a:lvl9pPr marL="4114800" marR="0" lvl="8" indent="-298450" algn="l">
              <a:lnSpc>
                <a:spcPct val="100000"/>
              </a:lnSpc>
              <a:spcBef>
                <a:spcPts val="300"/>
              </a:spcBef>
              <a:spcAft>
                <a:spcPts val="0"/>
              </a:spcAft>
              <a:buClr>
                <a:schemeClr val="accent1"/>
              </a:buClr>
              <a:buSzPts val="1100"/>
              <a:buFont typeface="Noto Sans Symbols"/>
              <a:buChar char="▪"/>
              <a:defRPr sz="1400" b="0" i="0" u="none" strike="noStrike" cap="none">
                <a:solidFill>
                  <a:schemeClr val="dk1"/>
                </a:solidFill>
                <a:latin typeface="Tahoma"/>
                <a:ea typeface="Tahoma"/>
                <a:cs typeface="Tahoma"/>
                <a:sym typeface="Tahom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3"/>
        <p:cNvGrpSpPr/>
        <p:nvPr/>
      </p:nvGrpSpPr>
      <p:grpSpPr>
        <a:xfrm>
          <a:off x="0" y="0"/>
          <a:ext cx="0" cy="0"/>
          <a:chOff x="0" y="0"/>
          <a:chExt cx="0" cy="0"/>
        </a:xfrm>
      </p:grpSpPr>
      <p:sp>
        <p:nvSpPr>
          <p:cNvPr id="34" name="Google Shape;34;p106"/>
          <p:cNvSpPr txBox="1">
            <a:spLocks noGrp="1"/>
          </p:cNvSpPr>
          <p:nvPr>
            <p:ph type="title"/>
          </p:nvPr>
        </p:nvSpPr>
        <p:spPr>
          <a:xfrm>
            <a:off x="456977" y="205388"/>
            <a:ext cx="3009176" cy="870690"/>
          </a:xfrm>
          <a:prstGeom prst="rect">
            <a:avLst/>
          </a:prstGeom>
          <a:noFill/>
          <a:ln>
            <a:noFill/>
          </a:ln>
        </p:spPr>
        <p:txBody>
          <a:bodyPr spcFirstLastPara="1" wrap="square" lIns="81525" tIns="81525" rIns="81525" bIns="81525" anchor="b" anchorCtr="0">
            <a:noAutofit/>
          </a:bodyPr>
          <a:lstStyle>
            <a:lvl1pPr marR="0" lvl="0" algn="l">
              <a:lnSpc>
                <a:spcPct val="100000"/>
              </a:lnSpc>
              <a:spcBef>
                <a:spcPts val="0"/>
              </a:spcBef>
              <a:spcAft>
                <a:spcPts val="0"/>
              </a:spcAft>
              <a:buClr>
                <a:schemeClr val="dk2"/>
              </a:buClr>
              <a:buSzPts val="1200"/>
              <a:buFont typeface="Garamond"/>
              <a:buNone/>
              <a:defRPr sz="1800" b="1" i="0" u="none" strike="noStrike" cap="none">
                <a:solidFill>
                  <a:schemeClr val="dk2"/>
                </a:solidFill>
                <a:latin typeface="Garamond"/>
                <a:ea typeface="Garamond"/>
                <a:cs typeface="Garamond"/>
                <a:sym typeface="Garamond"/>
              </a:defRPr>
            </a:lvl1pPr>
            <a:lvl2pPr marR="0" lvl="1"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
        <p:nvSpPr>
          <p:cNvPr id="35" name="Google Shape;35;p106"/>
          <p:cNvSpPr txBox="1">
            <a:spLocks noGrp="1"/>
          </p:cNvSpPr>
          <p:nvPr>
            <p:ph type="body" idx="1"/>
          </p:nvPr>
        </p:nvSpPr>
        <p:spPr>
          <a:xfrm>
            <a:off x="3575170" y="205388"/>
            <a:ext cx="5111866" cy="4388733"/>
          </a:xfrm>
          <a:prstGeom prst="rect">
            <a:avLst/>
          </a:prstGeom>
          <a:noFill/>
          <a:ln>
            <a:noFill/>
          </a:ln>
        </p:spPr>
        <p:txBody>
          <a:bodyPr spcFirstLastPara="1" wrap="square" lIns="81525" tIns="81525" rIns="81525" bIns="81525" anchor="t" anchorCtr="0">
            <a:noAutofit/>
          </a:bodyPr>
          <a:lstStyle>
            <a:lvl1pPr marL="457200" marR="0" lvl="0" indent="-349250" algn="l">
              <a:lnSpc>
                <a:spcPct val="100000"/>
              </a:lnSpc>
              <a:spcBef>
                <a:spcPts val="600"/>
              </a:spcBef>
              <a:spcAft>
                <a:spcPts val="0"/>
              </a:spcAft>
              <a:buClr>
                <a:schemeClr val="accent1"/>
              </a:buClr>
              <a:buSzPts val="1900"/>
              <a:buFont typeface="Noto Sans Symbols"/>
              <a:buChar char="■"/>
              <a:defRPr sz="2900" b="0" i="0" u="none" strike="noStrike" cap="none">
                <a:solidFill>
                  <a:schemeClr val="dk1"/>
                </a:solidFill>
                <a:latin typeface="Tahoma"/>
                <a:ea typeface="Tahoma"/>
                <a:cs typeface="Tahoma"/>
                <a:sym typeface="Tahoma"/>
              </a:defRPr>
            </a:lvl1pPr>
            <a:lvl2pPr marL="914400" marR="0" lvl="1" indent="-323850" algn="l">
              <a:lnSpc>
                <a:spcPct val="100000"/>
              </a:lnSpc>
              <a:spcBef>
                <a:spcPts val="500"/>
              </a:spcBef>
              <a:spcAft>
                <a:spcPts val="0"/>
              </a:spcAft>
              <a:buClr>
                <a:schemeClr val="accent2"/>
              </a:buClr>
              <a:buSzPts val="1500"/>
              <a:buFont typeface="Noto Sans Symbols"/>
              <a:buChar char="❑"/>
              <a:defRPr sz="2500" b="0" i="0" u="none" strike="noStrike" cap="none">
                <a:solidFill>
                  <a:schemeClr val="dk1"/>
                </a:solidFill>
                <a:latin typeface="Tahoma"/>
                <a:ea typeface="Tahoma"/>
                <a:cs typeface="Tahoma"/>
                <a:sym typeface="Tahoma"/>
              </a:defRPr>
            </a:lvl2pPr>
            <a:lvl3pPr marL="1371600" marR="0" lvl="2" indent="-317500" algn="l">
              <a:lnSpc>
                <a:spcPct val="100000"/>
              </a:lnSpc>
              <a:spcBef>
                <a:spcPts val="400"/>
              </a:spcBef>
              <a:spcAft>
                <a:spcPts val="0"/>
              </a:spcAft>
              <a:buClr>
                <a:schemeClr val="accent1"/>
              </a:buClr>
              <a:buSzPts val="1400"/>
              <a:buFont typeface="Noto Sans Symbols"/>
              <a:buChar char="■"/>
              <a:defRPr sz="21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36" name="Google Shape;36;p106"/>
          <p:cNvSpPr txBox="1">
            <a:spLocks noGrp="1"/>
          </p:cNvSpPr>
          <p:nvPr>
            <p:ph type="body" idx="2"/>
          </p:nvPr>
        </p:nvSpPr>
        <p:spPr>
          <a:xfrm>
            <a:off x="456977" y="1076078"/>
            <a:ext cx="3009176" cy="3518043"/>
          </a:xfrm>
          <a:prstGeom prst="rect">
            <a:avLst/>
          </a:prstGeom>
          <a:noFill/>
          <a:ln>
            <a:noFill/>
          </a:ln>
        </p:spPr>
        <p:txBody>
          <a:bodyPr spcFirstLastPara="1" wrap="square" lIns="81525" tIns="81525" rIns="81525" bIns="81525" anchor="t" anchorCtr="0">
            <a:noAutofit/>
          </a:bodyPr>
          <a:lstStyle>
            <a:lvl1pPr marL="457200" marR="0" lvl="0" indent="-228600" algn="l">
              <a:lnSpc>
                <a:spcPct val="100000"/>
              </a:lnSpc>
              <a:spcBef>
                <a:spcPts val="200"/>
              </a:spcBef>
              <a:spcAft>
                <a:spcPts val="0"/>
              </a:spcAft>
              <a:buClr>
                <a:schemeClr val="accent1"/>
              </a:buClr>
              <a:buSzPts val="800"/>
              <a:buFont typeface="Noto Sans Symbols"/>
              <a:buNone/>
              <a:defRPr sz="1200" b="0" i="0" u="none" strike="noStrike" cap="none">
                <a:solidFill>
                  <a:schemeClr val="dk1"/>
                </a:solidFill>
                <a:latin typeface="Tahoma"/>
                <a:ea typeface="Tahoma"/>
                <a:cs typeface="Tahoma"/>
                <a:sym typeface="Tahoma"/>
              </a:defRPr>
            </a:lvl1pPr>
            <a:lvl2pPr marL="914400" marR="0" lvl="1" indent="-228600" algn="l">
              <a:lnSpc>
                <a:spcPct val="100000"/>
              </a:lnSpc>
              <a:spcBef>
                <a:spcPts val="200"/>
              </a:spcBef>
              <a:spcAft>
                <a:spcPts val="0"/>
              </a:spcAft>
              <a:buClr>
                <a:schemeClr val="accent2"/>
              </a:buClr>
              <a:buSzPts val="600"/>
              <a:buFont typeface="Noto Sans Symbols"/>
              <a:buNone/>
              <a:defRPr sz="1100" b="0" i="0" u="none" strike="noStrike" cap="none">
                <a:solidFill>
                  <a:schemeClr val="dk1"/>
                </a:solidFill>
                <a:latin typeface="Tahoma"/>
                <a:ea typeface="Tahoma"/>
                <a:cs typeface="Tahoma"/>
                <a:sym typeface="Tahoma"/>
              </a:defRPr>
            </a:lvl2pPr>
            <a:lvl3pPr marL="1371600" marR="0" lvl="2" indent="-228600" algn="l">
              <a:lnSpc>
                <a:spcPct val="100000"/>
              </a:lnSpc>
              <a:spcBef>
                <a:spcPts val="200"/>
              </a:spcBef>
              <a:spcAft>
                <a:spcPts val="0"/>
              </a:spcAft>
              <a:buClr>
                <a:schemeClr val="accent1"/>
              </a:buClr>
              <a:buSzPts val="600"/>
              <a:buFont typeface="Noto Sans Symbols"/>
              <a:buNone/>
              <a:defRPr sz="900" b="0" i="0" u="none" strike="noStrike" cap="none">
                <a:solidFill>
                  <a:schemeClr val="dk1"/>
                </a:solidFill>
                <a:latin typeface="Tahoma"/>
                <a:ea typeface="Tahoma"/>
                <a:cs typeface="Tahoma"/>
                <a:sym typeface="Tahoma"/>
              </a:defRPr>
            </a:lvl3pPr>
            <a:lvl4pPr marL="1828800" marR="0" lvl="3" indent="-228600" algn="l">
              <a:lnSpc>
                <a:spcPct val="100000"/>
              </a:lnSpc>
              <a:spcBef>
                <a:spcPts val="200"/>
              </a:spcBef>
              <a:spcAft>
                <a:spcPts val="0"/>
              </a:spcAft>
              <a:buClr>
                <a:schemeClr val="accent2"/>
              </a:buClr>
              <a:buSzPts val="600"/>
              <a:buFont typeface="Noto Sans Symbols"/>
              <a:buNone/>
              <a:defRPr sz="800" b="0" i="0" u="none" strike="noStrike" cap="none">
                <a:solidFill>
                  <a:schemeClr val="dk1"/>
                </a:solidFill>
                <a:latin typeface="Tahoma"/>
                <a:ea typeface="Tahoma"/>
                <a:cs typeface="Tahoma"/>
                <a:sym typeface="Tahoma"/>
              </a:defRPr>
            </a:lvl4pPr>
            <a:lvl5pPr marL="2286000" marR="0" lvl="4" indent="-228600" algn="l">
              <a:lnSpc>
                <a:spcPct val="100000"/>
              </a:lnSpc>
              <a:spcBef>
                <a:spcPts val="200"/>
              </a:spcBef>
              <a:spcAft>
                <a:spcPts val="0"/>
              </a:spcAft>
              <a:buClr>
                <a:schemeClr val="accent1"/>
              </a:buClr>
              <a:buSzPts val="600"/>
              <a:buFont typeface="Noto Sans Symbols"/>
              <a:buNone/>
              <a:defRPr sz="800" b="0" i="0" u="none" strike="noStrike" cap="none">
                <a:solidFill>
                  <a:schemeClr val="dk1"/>
                </a:solidFill>
                <a:latin typeface="Tahoma"/>
                <a:ea typeface="Tahoma"/>
                <a:cs typeface="Tahoma"/>
                <a:sym typeface="Tahoma"/>
              </a:defRPr>
            </a:lvl5pPr>
            <a:lvl6pPr marL="2743200" marR="0" lvl="5" indent="-228600" algn="l">
              <a:lnSpc>
                <a:spcPct val="100000"/>
              </a:lnSpc>
              <a:spcBef>
                <a:spcPts val="200"/>
              </a:spcBef>
              <a:spcAft>
                <a:spcPts val="0"/>
              </a:spcAft>
              <a:buClr>
                <a:schemeClr val="accent1"/>
              </a:buClr>
              <a:buSzPts val="600"/>
              <a:buFont typeface="Noto Sans Symbols"/>
              <a:buNone/>
              <a:defRPr sz="800" b="0" i="0" u="none" strike="noStrike" cap="none">
                <a:solidFill>
                  <a:schemeClr val="dk1"/>
                </a:solidFill>
                <a:latin typeface="Tahoma"/>
                <a:ea typeface="Tahoma"/>
                <a:cs typeface="Tahoma"/>
                <a:sym typeface="Tahoma"/>
              </a:defRPr>
            </a:lvl6pPr>
            <a:lvl7pPr marL="3200400" marR="0" lvl="6" indent="-228600" algn="l">
              <a:lnSpc>
                <a:spcPct val="100000"/>
              </a:lnSpc>
              <a:spcBef>
                <a:spcPts val="200"/>
              </a:spcBef>
              <a:spcAft>
                <a:spcPts val="0"/>
              </a:spcAft>
              <a:buClr>
                <a:schemeClr val="accent1"/>
              </a:buClr>
              <a:buSzPts val="600"/>
              <a:buFont typeface="Noto Sans Symbols"/>
              <a:buNone/>
              <a:defRPr sz="800" b="0" i="0" u="none" strike="noStrike" cap="none">
                <a:solidFill>
                  <a:schemeClr val="dk1"/>
                </a:solidFill>
                <a:latin typeface="Tahoma"/>
                <a:ea typeface="Tahoma"/>
                <a:cs typeface="Tahoma"/>
                <a:sym typeface="Tahoma"/>
              </a:defRPr>
            </a:lvl7pPr>
            <a:lvl8pPr marL="3657600" marR="0" lvl="7" indent="-228600" algn="l">
              <a:lnSpc>
                <a:spcPct val="100000"/>
              </a:lnSpc>
              <a:spcBef>
                <a:spcPts val="200"/>
              </a:spcBef>
              <a:spcAft>
                <a:spcPts val="0"/>
              </a:spcAft>
              <a:buClr>
                <a:schemeClr val="accent1"/>
              </a:buClr>
              <a:buSzPts val="600"/>
              <a:buFont typeface="Noto Sans Symbols"/>
              <a:buNone/>
              <a:defRPr sz="800" b="0" i="0" u="none" strike="noStrike" cap="none">
                <a:solidFill>
                  <a:schemeClr val="dk1"/>
                </a:solidFill>
                <a:latin typeface="Tahoma"/>
                <a:ea typeface="Tahoma"/>
                <a:cs typeface="Tahoma"/>
                <a:sym typeface="Tahoma"/>
              </a:defRPr>
            </a:lvl8pPr>
            <a:lvl9pPr marL="4114800" marR="0" lvl="8" indent="-228600" algn="l">
              <a:lnSpc>
                <a:spcPct val="100000"/>
              </a:lnSpc>
              <a:spcBef>
                <a:spcPts val="200"/>
              </a:spcBef>
              <a:spcAft>
                <a:spcPts val="0"/>
              </a:spcAft>
              <a:buClr>
                <a:schemeClr val="accent1"/>
              </a:buClr>
              <a:buSzPts val="600"/>
              <a:buFont typeface="Noto Sans Symbols"/>
              <a:buNone/>
              <a:defRPr sz="800" b="0" i="0" u="none" strike="noStrike" cap="none">
                <a:solidFill>
                  <a:schemeClr val="dk1"/>
                </a:solidFill>
                <a:latin typeface="Tahoma"/>
                <a:ea typeface="Tahoma"/>
                <a:cs typeface="Tahoma"/>
                <a:sym typeface="Tahoma"/>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7"/>
        <p:cNvGrpSpPr/>
        <p:nvPr/>
      </p:nvGrpSpPr>
      <p:grpSpPr>
        <a:xfrm>
          <a:off x="0" y="0"/>
          <a:ext cx="0" cy="0"/>
          <a:chOff x="0" y="0"/>
          <a:chExt cx="0" cy="0"/>
        </a:xfrm>
      </p:grpSpPr>
      <p:sp>
        <p:nvSpPr>
          <p:cNvPr id="38" name="Google Shape;38;p107"/>
          <p:cNvSpPr txBox="1">
            <a:spLocks noGrp="1"/>
          </p:cNvSpPr>
          <p:nvPr>
            <p:ph type="title"/>
          </p:nvPr>
        </p:nvSpPr>
        <p:spPr>
          <a:xfrm>
            <a:off x="1792065" y="3599946"/>
            <a:ext cx="5486706" cy="425895"/>
          </a:xfrm>
          <a:prstGeom prst="rect">
            <a:avLst/>
          </a:prstGeom>
          <a:noFill/>
          <a:ln>
            <a:noFill/>
          </a:ln>
        </p:spPr>
        <p:txBody>
          <a:bodyPr spcFirstLastPara="1" wrap="square" lIns="81525" tIns="81525" rIns="81525" bIns="81525" anchor="b" anchorCtr="0">
            <a:noAutofit/>
          </a:bodyPr>
          <a:lstStyle>
            <a:lvl1pPr marR="0" lvl="0" algn="l">
              <a:lnSpc>
                <a:spcPct val="100000"/>
              </a:lnSpc>
              <a:spcBef>
                <a:spcPts val="0"/>
              </a:spcBef>
              <a:spcAft>
                <a:spcPts val="0"/>
              </a:spcAft>
              <a:buClr>
                <a:schemeClr val="dk2"/>
              </a:buClr>
              <a:buSzPts val="1200"/>
              <a:buFont typeface="Garamond"/>
              <a:buNone/>
              <a:defRPr sz="1800" b="1" i="0" u="none" strike="noStrike" cap="none">
                <a:solidFill>
                  <a:schemeClr val="dk2"/>
                </a:solidFill>
                <a:latin typeface="Garamond"/>
                <a:ea typeface="Garamond"/>
                <a:cs typeface="Garamond"/>
                <a:sym typeface="Garamond"/>
              </a:defRPr>
            </a:lvl1pPr>
            <a:lvl2pPr marR="0" lvl="1"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
        <p:nvSpPr>
          <p:cNvPr id="39" name="Google Shape;39;p107"/>
          <p:cNvSpPr>
            <a:spLocks noGrp="1"/>
          </p:cNvSpPr>
          <p:nvPr>
            <p:ph type="pic" idx="2"/>
          </p:nvPr>
        </p:nvSpPr>
        <p:spPr>
          <a:xfrm>
            <a:off x="1792065" y="459916"/>
            <a:ext cx="5486706" cy="3085847"/>
          </a:xfrm>
          <a:prstGeom prst="rect">
            <a:avLst/>
          </a:prstGeom>
          <a:noFill/>
          <a:ln>
            <a:noFill/>
          </a:ln>
        </p:spPr>
        <p:txBody>
          <a:bodyPr spcFirstLastPara="1" wrap="square" lIns="81525" tIns="81525" rIns="81525" bIns="81525" anchor="t" anchorCtr="0">
            <a:noAutofit/>
          </a:bodyPr>
          <a:lstStyle>
            <a:lvl1pPr marR="0" lvl="0" algn="l" rtl="0">
              <a:lnSpc>
                <a:spcPct val="100000"/>
              </a:lnSpc>
              <a:spcBef>
                <a:spcPts val="600"/>
              </a:spcBef>
              <a:spcAft>
                <a:spcPts val="0"/>
              </a:spcAft>
              <a:buClr>
                <a:schemeClr val="accent1"/>
              </a:buClr>
              <a:buSzPts val="1900"/>
              <a:buFont typeface="Noto Sans Symbols"/>
              <a:buNone/>
              <a:defRPr sz="2900" b="0" i="0" u="none" strike="noStrike" cap="none">
                <a:solidFill>
                  <a:schemeClr val="dk1"/>
                </a:solidFill>
                <a:latin typeface="Tahoma"/>
                <a:ea typeface="Tahoma"/>
                <a:cs typeface="Tahoma"/>
                <a:sym typeface="Tahoma"/>
              </a:defRPr>
            </a:lvl1pPr>
            <a:lvl2pPr marR="0" lvl="1" algn="l" rtl="0">
              <a:lnSpc>
                <a:spcPct val="100000"/>
              </a:lnSpc>
              <a:spcBef>
                <a:spcPts val="500"/>
              </a:spcBef>
              <a:spcAft>
                <a:spcPts val="0"/>
              </a:spcAft>
              <a:buClr>
                <a:schemeClr val="accent2"/>
              </a:buClr>
              <a:buSzPts val="1500"/>
              <a:buFont typeface="Noto Sans Symbols"/>
              <a:buNone/>
              <a:defRPr sz="2500" b="0" i="0" u="none" strike="noStrike" cap="none">
                <a:solidFill>
                  <a:schemeClr val="dk1"/>
                </a:solidFill>
                <a:latin typeface="Tahoma"/>
                <a:ea typeface="Tahoma"/>
                <a:cs typeface="Tahoma"/>
                <a:sym typeface="Tahoma"/>
              </a:defRPr>
            </a:lvl2pPr>
            <a:lvl3pPr marR="0" lvl="2" algn="l" rtl="0">
              <a:lnSpc>
                <a:spcPct val="100000"/>
              </a:lnSpc>
              <a:spcBef>
                <a:spcPts val="400"/>
              </a:spcBef>
              <a:spcAft>
                <a:spcPts val="0"/>
              </a:spcAft>
              <a:buClr>
                <a:schemeClr val="accent1"/>
              </a:buClr>
              <a:buSzPts val="1400"/>
              <a:buFont typeface="Noto Sans Symbols"/>
              <a:buNone/>
              <a:defRPr sz="2100" b="0" i="0" u="none" strike="noStrike" cap="none">
                <a:solidFill>
                  <a:schemeClr val="dk1"/>
                </a:solidFill>
                <a:latin typeface="Tahoma"/>
                <a:ea typeface="Tahoma"/>
                <a:cs typeface="Tahoma"/>
                <a:sym typeface="Tahoma"/>
              </a:defRPr>
            </a:lvl3pPr>
            <a:lvl4pPr marR="0" lvl="3" algn="l" rtl="0">
              <a:lnSpc>
                <a:spcPct val="100000"/>
              </a:lnSpc>
              <a:spcBef>
                <a:spcPts val="400"/>
              </a:spcBef>
              <a:spcAft>
                <a:spcPts val="0"/>
              </a:spcAft>
              <a:buClr>
                <a:schemeClr val="accent2"/>
              </a:buClr>
              <a:buSzPts val="1200"/>
              <a:buFont typeface="Noto Sans Symbols"/>
              <a:buNone/>
              <a:defRPr sz="1800" b="0" i="0" u="none" strike="noStrike" cap="none">
                <a:solidFill>
                  <a:schemeClr val="dk1"/>
                </a:solidFill>
                <a:latin typeface="Tahoma"/>
                <a:ea typeface="Tahoma"/>
                <a:cs typeface="Tahoma"/>
                <a:sym typeface="Tahoma"/>
              </a:defRPr>
            </a:lvl4pPr>
            <a:lvl5pPr marR="0" lvl="4" algn="l" rtl="0">
              <a:lnSpc>
                <a:spcPct val="100000"/>
              </a:lnSpc>
              <a:spcBef>
                <a:spcPts val="400"/>
              </a:spcBef>
              <a:spcAft>
                <a:spcPts val="0"/>
              </a:spcAft>
              <a:buClr>
                <a:schemeClr val="accent1"/>
              </a:buClr>
              <a:buSzPts val="1300"/>
              <a:buFont typeface="Noto Sans Symbols"/>
              <a:buNone/>
              <a:defRPr sz="1800" b="0" i="0" u="none" strike="noStrike" cap="none">
                <a:solidFill>
                  <a:schemeClr val="dk1"/>
                </a:solidFill>
                <a:latin typeface="Tahoma"/>
                <a:ea typeface="Tahoma"/>
                <a:cs typeface="Tahoma"/>
                <a:sym typeface="Tahoma"/>
              </a:defRPr>
            </a:lvl5pPr>
            <a:lvl6pPr marR="0" lvl="5" algn="l" rtl="0">
              <a:lnSpc>
                <a:spcPct val="100000"/>
              </a:lnSpc>
              <a:spcBef>
                <a:spcPts val="400"/>
              </a:spcBef>
              <a:spcAft>
                <a:spcPts val="0"/>
              </a:spcAft>
              <a:buClr>
                <a:schemeClr val="accent1"/>
              </a:buClr>
              <a:buSzPts val="1300"/>
              <a:buFont typeface="Noto Sans Symbols"/>
              <a:buNone/>
              <a:defRPr sz="1800" b="0" i="0" u="none" strike="noStrike" cap="none">
                <a:solidFill>
                  <a:schemeClr val="dk1"/>
                </a:solidFill>
                <a:latin typeface="Tahoma"/>
                <a:ea typeface="Tahoma"/>
                <a:cs typeface="Tahoma"/>
                <a:sym typeface="Tahoma"/>
              </a:defRPr>
            </a:lvl6pPr>
            <a:lvl7pPr marR="0" lvl="6" algn="l" rtl="0">
              <a:lnSpc>
                <a:spcPct val="100000"/>
              </a:lnSpc>
              <a:spcBef>
                <a:spcPts val="400"/>
              </a:spcBef>
              <a:spcAft>
                <a:spcPts val="0"/>
              </a:spcAft>
              <a:buClr>
                <a:schemeClr val="accent1"/>
              </a:buClr>
              <a:buSzPts val="1300"/>
              <a:buFont typeface="Noto Sans Symbols"/>
              <a:buNone/>
              <a:defRPr sz="1800" b="0" i="0" u="none" strike="noStrike" cap="none">
                <a:solidFill>
                  <a:schemeClr val="dk1"/>
                </a:solidFill>
                <a:latin typeface="Tahoma"/>
                <a:ea typeface="Tahoma"/>
                <a:cs typeface="Tahoma"/>
                <a:sym typeface="Tahoma"/>
              </a:defRPr>
            </a:lvl7pPr>
            <a:lvl8pPr marR="0" lvl="7" algn="l" rtl="0">
              <a:lnSpc>
                <a:spcPct val="100000"/>
              </a:lnSpc>
              <a:spcBef>
                <a:spcPts val="400"/>
              </a:spcBef>
              <a:spcAft>
                <a:spcPts val="0"/>
              </a:spcAft>
              <a:buClr>
                <a:schemeClr val="accent1"/>
              </a:buClr>
              <a:buSzPts val="1300"/>
              <a:buFont typeface="Noto Sans Symbols"/>
              <a:buNone/>
              <a:defRPr sz="1800" b="0" i="0" u="none" strike="noStrike" cap="none">
                <a:solidFill>
                  <a:schemeClr val="dk1"/>
                </a:solidFill>
                <a:latin typeface="Tahoma"/>
                <a:ea typeface="Tahoma"/>
                <a:cs typeface="Tahoma"/>
                <a:sym typeface="Tahoma"/>
              </a:defRPr>
            </a:lvl8pPr>
            <a:lvl9pPr marR="0" lvl="8" algn="l" rtl="0">
              <a:lnSpc>
                <a:spcPct val="100000"/>
              </a:lnSpc>
              <a:spcBef>
                <a:spcPts val="400"/>
              </a:spcBef>
              <a:spcAft>
                <a:spcPts val="0"/>
              </a:spcAft>
              <a:buClr>
                <a:schemeClr val="accent1"/>
              </a:buClr>
              <a:buSzPts val="1300"/>
              <a:buFont typeface="Noto Sans Symbols"/>
              <a:buNone/>
              <a:defRPr sz="1800" b="0" i="0" u="none" strike="noStrike" cap="none">
                <a:solidFill>
                  <a:schemeClr val="dk1"/>
                </a:solidFill>
                <a:latin typeface="Tahoma"/>
                <a:ea typeface="Tahoma"/>
                <a:cs typeface="Tahoma"/>
                <a:sym typeface="Tahoma"/>
              </a:defRPr>
            </a:lvl9pPr>
          </a:lstStyle>
          <a:p>
            <a:endParaRPr/>
          </a:p>
        </p:txBody>
      </p:sp>
      <p:sp>
        <p:nvSpPr>
          <p:cNvPr id="40" name="Google Shape;40;p107"/>
          <p:cNvSpPr txBox="1">
            <a:spLocks noGrp="1"/>
          </p:cNvSpPr>
          <p:nvPr>
            <p:ph type="body" idx="1"/>
          </p:nvPr>
        </p:nvSpPr>
        <p:spPr>
          <a:xfrm>
            <a:off x="1792065" y="4025841"/>
            <a:ext cx="5486706" cy="603561"/>
          </a:xfrm>
          <a:prstGeom prst="rect">
            <a:avLst/>
          </a:prstGeom>
          <a:noFill/>
          <a:ln>
            <a:noFill/>
          </a:ln>
        </p:spPr>
        <p:txBody>
          <a:bodyPr spcFirstLastPara="1" wrap="square" lIns="81525" tIns="81525" rIns="81525" bIns="81525" anchor="t" anchorCtr="0">
            <a:noAutofit/>
          </a:bodyPr>
          <a:lstStyle>
            <a:lvl1pPr marL="457200" marR="0" lvl="0" indent="-228600" algn="l">
              <a:lnSpc>
                <a:spcPct val="100000"/>
              </a:lnSpc>
              <a:spcBef>
                <a:spcPts val="200"/>
              </a:spcBef>
              <a:spcAft>
                <a:spcPts val="0"/>
              </a:spcAft>
              <a:buClr>
                <a:schemeClr val="accent1"/>
              </a:buClr>
              <a:buSzPts val="800"/>
              <a:buFont typeface="Noto Sans Symbols"/>
              <a:buNone/>
              <a:defRPr sz="1200" b="0" i="0" u="none" strike="noStrike" cap="none">
                <a:solidFill>
                  <a:schemeClr val="dk1"/>
                </a:solidFill>
                <a:latin typeface="Tahoma"/>
                <a:ea typeface="Tahoma"/>
                <a:cs typeface="Tahoma"/>
                <a:sym typeface="Tahoma"/>
              </a:defRPr>
            </a:lvl1pPr>
            <a:lvl2pPr marL="914400" marR="0" lvl="1" indent="-228600" algn="l">
              <a:lnSpc>
                <a:spcPct val="100000"/>
              </a:lnSpc>
              <a:spcBef>
                <a:spcPts val="200"/>
              </a:spcBef>
              <a:spcAft>
                <a:spcPts val="0"/>
              </a:spcAft>
              <a:buClr>
                <a:schemeClr val="accent2"/>
              </a:buClr>
              <a:buSzPts val="600"/>
              <a:buFont typeface="Noto Sans Symbols"/>
              <a:buNone/>
              <a:defRPr sz="1100" b="0" i="0" u="none" strike="noStrike" cap="none">
                <a:solidFill>
                  <a:schemeClr val="dk1"/>
                </a:solidFill>
                <a:latin typeface="Tahoma"/>
                <a:ea typeface="Tahoma"/>
                <a:cs typeface="Tahoma"/>
                <a:sym typeface="Tahoma"/>
              </a:defRPr>
            </a:lvl2pPr>
            <a:lvl3pPr marL="1371600" marR="0" lvl="2" indent="-228600" algn="l">
              <a:lnSpc>
                <a:spcPct val="100000"/>
              </a:lnSpc>
              <a:spcBef>
                <a:spcPts val="200"/>
              </a:spcBef>
              <a:spcAft>
                <a:spcPts val="0"/>
              </a:spcAft>
              <a:buClr>
                <a:schemeClr val="accent1"/>
              </a:buClr>
              <a:buSzPts val="600"/>
              <a:buFont typeface="Noto Sans Symbols"/>
              <a:buNone/>
              <a:defRPr sz="900" b="0" i="0" u="none" strike="noStrike" cap="none">
                <a:solidFill>
                  <a:schemeClr val="dk1"/>
                </a:solidFill>
                <a:latin typeface="Tahoma"/>
                <a:ea typeface="Tahoma"/>
                <a:cs typeface="Tahoma"/>
                <a:sym typeface="Tahoma"/>
              </a:defRPr>
            </a:lvl3pPr>
            <a:lvl4pPr marL="1828800" marR="0" lvl="3" indent="-228600" algn="l">
              <a:lnSpc>
                <a:spcPct val="100000"/>
              </a:lnSpc>
              <a:spcBef>
                <a:spcPts val="200"/>
              </a:spcBef>
              <a:spcAft>
                <a:spcPts val="0"/>
              </a:spcAft>
              <a:buClr>
                <a:schemeClr val="accent2"/>
              </a:buClr>
              <a:buSzPts val="600"/>
              <a:buFont typeface="Noto Sans Symbols"/>
              <a:buNone/>
              <a:defRPr sz="800" b="0" i="0" u="none" strike="noStrike" cap="none">
                <a:solidFill>
                  <a:schemeClr val="dk1"/>
                </a:solidFill>
                <a:latin typeface="Tahoma"/>
                <a:ea typeface="Tahoma"/>
                <a:cs typeface="Tahoma"/>
                <a:sym typeface="Tahoma"/>
              </a:defRPr>
            </a:lvl4pPr>
            <a:lvl5pPr marL="2286000" marR="0" lvl="4" indent="-228600" algn="l">
              <a:lnSpc>
                <a:spcPct val="100000"/>
              </a:lnSpc>
              <a:spcBef>
                <a:spcPts val="200"/>
              </a:spcBef>
              <a:spcAft>
                <a:spcPts val="0"/>
              </a:spcAft>
              <a:buClr>
                <a:schemeClr val="accent1"/>
              </a:buClr>
              <a:buSzPts val="600"/>
              <a:buFont typeface="Noto Sans Symbols"/>
              <a:buNone/>
              <a:defRPr sz="800" b="0" i="0" u="none" strike="noStrike" cap="none">
                <a:solidFill>
                  <a:schemeClr val="dk1"/>
                </a:solidFill>
                <a:latin typeface="Tahoma"/>
                <a:ea typeface="Tahoma"/>
                <a:cs typeface="Tahoma"/>
                <a:sym typeface="Tahoma"/>
              </a:defRPr>
            </a:lvl5pPr>
            <a:lvl6pPr marL="2743200" marR="0" lvl="5" indent="-228600" algn="l">
              <a:lnSpc>
                <a:spcPct val="100000"/>
              </a:lnSpc>
              <a:spcBef>
                <a:spcPts val="200"/>
              </a:spcBef>
              <a:spcAft>
                <a:spcPts val="0"/>
              </a:spcAft>
              <a:buClr>
                <a:schemeClr val="accent1"/>
              </a:buClr>
              <a:buSzPts val="600"/>
              <a:buFont typeface="Noto Sans Symbols"/>
              <a:buNone/>
              <a:defRPr sz="800" b="0" i="0" u="none" strike="noStrike" cap="none">
                <a:solidFill>
                  <a:schemeClr val="dk1"/>
                </a:solidFill>
                <a:latin typeface="Tahoma"/>
                <a:ea typeface="Tahoma"/>
                <a:cs typeface="Tahoma"/>
                <a:sym typeface="Tahoma"/>
              </a:defRPr>
            </a:lvl6pPr>
            <a:lvl7pPr marL="3200400" marR="0" lvl="6" indent="-228600" algn="l">
              <a:lnSpc>
                <a:spcPct val="100000"/>
              </a:lnSpc>
              <a:spcBef>
                <a:spcPts val="200"/>
              </a:spcBef>
              <a:spcAft>
                <a:spcPts val="0"/>
              </a:spcAft>
              <a:buClr>
                <a:schemeClr val="accent1"/>
              </a:buClr>
              <a:buSzPts val="600"/>
              <a:buFont typeface="Noto Sans Symbols"/>
              <a:buNone/>
              <a:defRPr sz="800" b="0" i="0" u="none" strike="noStrike" cap="none">
                <a:solidFill>
                  <a:schemeClr val="dk1"/>
                </a:solidFill>
                <a:latin typeface="Tahoma"/>
                <a:ea typeface="Tahoma"/>
                <a:cs typeface="Tahoma"/>
                <a:sym typeface="Tahoma"/>
              </a:defRPr>
            </a:lvl7pPr>
            <a:lvl8pPr marL="3657600" marR="0" lvl="7" indent="-228600" algn="l">
              <a:lnSpc>
                <a:spcPct val="100000"/>
              </a:lnSpc>
              <a:spcBef>
                <a:spcPts val="200"/>
              </a:spcBef>
              <a:spcAft>
                <a:spcPts val="0"/>
              </a:spcAft>
              <a:buClr>
                <a:schemeClr val="accent1"/>
              </a:buClr>
              <a:buSzPts val="600"/>
              <a:buFont typeface="Noto Sans Symbols"/>
              <a:buNone/>
              <a:defRPr sz="800" b="0" i="0" u="none" strike="noStrike" cap="none">
                <a:solidFill>
                  <a:schemeClr val="dk1"/>
                </a:solidFill>
                <a:latin typeface="Tahoma"/>
                <a:ea typeface="Tahoma"/>
                <a:cs typeface="Tahoma"/>
                <a:sym typeface="Tahoma"/>
              </a:defRPr>
            </a:lvl8pPr>
            <a:lvl9pPr marL="4114800" marR="0" lvl="8" indent="-228600" algn="l">
              <a:lnSpc>
                <a:spcPct val="100000"/>
              </a:lnSpc>
              <a:spcBef>
                <a:spcPts val="200"/>
              </a:spcBef>
              <a:spcAft>
                <a:spcPts val="0"/>
              </a:spcAft>
              <a:buClr>
                <a:schemeClr val="accent1"/>
              </a:buClr>
              <a:buSzPts val="600"/>
              <a:buFont typeface="Noto Sans Symbols"/>
              <a:buNone/>
              <a:defRPr sz="800" b="0" i="0" u="none" strike="noStrike" cap="none">
                <a:solidFill>
                  <a:schemeClr val="dk1"/>
                </a:solidFill>
                <a:latin typeface="Tahoma"/>
                <a:ea typeface="Tahoma"/>
                <a:cs typeface="Tahoma"/>
                <a:sym typeface="Tahom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1"/>
        <p:cNvGrpSpPr/>
        <p:nvPr/>
      </p:nvGrpSpPr>
      <p:grpSpPr>
        <a:xfrm>
          <a:off x="0" y="0"/>
          <a:ext cx="0" cy="0"/>
          <a:chOff x="0" y="0"/>
          <a:chExt cx="0" cy="0"/>
        </a:xfrm>
      </p:grpSpPr>
      <p:sp>
        <p:nvSpPr>
          <p:cNvPr id="42" name="Google Shape;42;p108"/>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lvl1pPr marR="0" lvl="0"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1pPr>
            <a:lvl2pPr marR="0" lvl="1"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
        <p:nvSpPr>
          <p:cNvPr id="43" name="Google Shape;43;p108"/>
          <p:cNvSpPr txBox="1">
            <a:spLocks noGrp="1"/>
          </p:cNvSpPr>
          <p:nvPr>
            <p:ph type="body" idx="1"/>
          </p:nvPr>
        </p:nvSpPr>
        <p:spPr>
          <a:xfrm rot="5400000">
            <a:off x="2666820" y="-1271109"/>
            <a:ext cx="3810373" cy="8230059"/>
          </a:xfrm>
          <a:prstGeom prst="rect">
            <a:avLst/>
          </a:prstGeom>
          <a:noFill/>
          <a:ln>
            <a:noFill/>
          </a:ln>
        </p:spPr>
        <p:txBody>
          <a:bodyPr spcFirstLastPara="1" wrap="square" lIns="81525" tIns="81525" rIns="81525" bIns="81525" anchor="t" anchorCtr="0">
            <a:noAutofit/>
          </a:bodyPr>
          <a:lstStyle>
            <a:lvl1pPr marL="457200" marR="0" lvl="0" indent="-330200" algn="l">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4"/>
        <p:cNvGrpSpPr/>
        <p:nvPr/>
      </p:nvGrpSpPr>
      <p:grpSpPr>
        <a:xfrm>
          <a:off x="0" y="0"/>
          <a:ext cx="0" cy="0"/>
          <a:chOff x="0" y="0"/>
          <a:chExt cx="0" cy="0"/>
        </a:xfrm>
      </p:grpSpPr>
      <p:sp>
        <p:nvSpPr>
          <p:cNvPr id="45" name="Google Shape;45;p109"/>
          <p:cNvSpPr txBox="1">
            <a:spLocks noGrp="1"/>
          </p:cNvSpPr>
          <p:nvPr>
            <p:ph type="title"/>
          </p:nvPr>
        </p:nvSpPr>
        <p:spPr>
          <a:xfrm rot="5400000">
            <a:off x="5388239" y="1450310"/>
            <a:ext cx="4541199" cy="2056395"/>
          </a:xfrm>
          <a:prstGeom prst="rect">
            <a:avLst/>
          </a:prstGeom>
          <a:noFill/>
          <a:ln>
            <a:noFill/>
          </a:ln>
        </p:spPr>
        <p:txBody>
          <a:bodyPr spcFirstLastPara="1" wrap="square" lIns="81525" tIns="81525" rIns="81525" bIns="81525" anchor="t" anchorCtr="0">
            <a:noAutofit/>
          </a:bodyPr>
          <a:lstStyle>
            <a:lvl1pPr marR="0" lvl="0"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1pPr>
            <a:lvl2pPr marR="0" lvl="1"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
        <p:nvSpPr>
          <p:cNvPr id="46" name="Google Shape;46;p109"/>
          <p:cNvSpPr txBox="1">
            <a:spLocks noGrp="1"/>
          </p:cNvSpPr>
          <p:nvPr>
            <p:ph type="body" idx="1"/>
          </p:nvPr>
        </p:nvSpPr>
        <p:spPr>
          <a:xfrm rot="5400000">
            <a:off x="1201526" y="-536643"/>
            <a:ext cx="4541199" cy="6030299"/>
          </a:xfrm>
          <a:prstGeom prst="rect">
            <a:avLst/>
          </a:prstGeom>
          <a:noFill/>
          <a:ln>
            <a:noFill/>
          </a:ln>
        </p:spPr>
        <p:txBody>
          <a:bodyPr spcFirstLastPara="1" wrap="square" lIns="81525" tIns="81525" rIns="81525" bIns="81525" anchor="t" anchorCtr="0">
            <a:noAutofit/>
          </a:bodyPr>
          <a:lstStyle>
            <a:lvl1pPr marL="457200" marR="0" lvl="0" indent="-330200" algn="l">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0"/>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lvl1pPr marR="0" lvl="0" algn="l" rtl="0">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rtl="0">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rtl="0">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rtl="0">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rtl="0">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rtl="0">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rtl="0">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rtl="0">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
        <p:nvSpPr>
          <p:cNvPr id="7" name="Google Shape;7;p100"/>
          <p:cNvSpPr txBox="1">
            <a:spLocks noGrp="1"/>
          </p:cNvSpPr>
          <p:nvPr>
            <p:ph type="body" idx="1"/>
          </p:nvPr>
        </p:nvSpPr>
        <p:spPr>
          <a:xfrm>
            <a:off x="456977" y="938733"/>
            <a:ext cx="8230059" cy="3810373"/>
          </a:xfrm>
          <a:prstGeom prst="rect">
            <a:avLst/>
          </a:prstGeom>
          <a:noFill/>
          <a:ln>
            <a:noFill/>
          </a:ln>
        </p:spPr>
        <p:txBody>
          <a:bodyPr spcFirstLastPara="1" wrap="square" lIns="81525" tIns="81525" rIns="81525" bIns="81525" anchor="t" anchorCtr="0">
            <a:noAutofit/>
          </a:bodyPr>
          <a:lstStyle>
            <a:lvl1pPr marL="457200" marR="0" lvl="0" indent="-330200" algn="l" rtl="0">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rtl="0">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rtl="0">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rtl="0">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rtl="0">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rtl="0">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rtl="0">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rtl="0">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rtl="0">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8" name="Google Shape;8;p100"/>
          <p:cNvSpPr/>
          <p:nvPr/>
        </p:nvSpPr>
        <p:spPr>
          <a:xfrm>
            <a:off x="380814" y="171366"/>
            <a:ext cx="8230058" cy="457396"/>
          </a:xfrm>
          <a:custGeom>
            <a:avLst/>
            <a:gdLst/>
            <a:ahLst/>
            <a:cxnLst/>
            <a:rect l="l" t="t" r="r" b="b"/>
            <a:pathLst>
              <a:path w="120000" h="120000" extrusionOk="0">
                <a:moveTo>
                  <a:pt x="0" y="120000"/>
                </a:moveTo>
                <a:lnTo>
                  <a:pt x="0" y="0"/>
                </a:lnTo>
                <a:lnTo>
                  <a:pt x="120000" y="0"/>
                </a:lnTo>
              </a:path>
            </a:pathLst>
          </a:custGeom>
          <a:noFill/>
          <a:ln w="19050" cap="flat" cmpd="sng">
            <a:solidFill>
              <a:schemeClr val="accent1"/>
            </a:solidFill>
            <a:prstDash val="solid"/>
            <a:miter lim="800000"/>
            <a:headEnd type="none" w="sm" len="sm"/>
            <a:tailEnd type="none" w="sm" len="sm"/>
          </a:ln>
        </p:spPr>
        <p:txBody>
          <a:bodyPr spcFirstLastPara="1" wrap="square" lIns="81525" tIns="40750" rIns="81525" bIns="40750" anchor="t" anchorCtr="0">
            <a:noAutofit/>
          </a:bodyPr>
          <a:lstStyle/>
          <a:p>
            <a:pPr marL="0" marR="0" lvl="0" indent="0" algn="l" rtl="0">
              <a:lnSpc>
                <a:spcPct val="100000"/>
              </a:lnSpc>
              <a:spcBef>
                <a:spcPts val="0"/>
              </a:spcBef>
              <a:spcAft>
                <a:spcPts val="0"/>
              </a:spcAft>
              <a:buClr>
                <a:srgbClr val="000000"/>
              </a:buClr>
              <a:buSzPts val="400"/>
              <a:buFont typeface="Arial"/>
              <a:buNone/>
            </a:pPr>
            <a:endParaRPr sz="1600" b="0" i="0" u="none" strike="noStrike" cap="none">
              <a:solidFill>
                <a:schemeClr val="dk1"/>
              </a:solidFill>
              <a:latin typeface="Arial"/>
              <a:ea typeface="Arial"/>
              <a:cs typeface="Arial"/>
              <a:sym typeface="Arial"/>
            </a:endParaRPr>
          </a:p>
        </p:txBody>
      </p:sp>
      <p:cxnSp>
        <p:nvCxnSpPr>
          <p:cNvPr id="9" name="Google Shape;9;p100"/>
          <p:cNvCxnSpPr/>
          <p:nvPr/>
        </p:nvCxnSpPr>
        <p:spPr>
          <a:xfrm>
            <a:off x="456977" y="4870071"/>
            <a:ext cx="8230059" cy="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lvl1pPr marR="0" lvl="0" algn="l" rtl="0">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1pPr>
            <a:lvl2pPr marR="0" lvl="1" algn="l" rtl="0">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rtl="0">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rtl="0">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rtl="0">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rtl="0">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rtl="0">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rtl="0">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rtl="0">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endParaRPr/>
          </a:p>
        </p:txBody>
      </p:sp>
      <p:sp>
        <p:nvSpPr>
          <p:cNvPr id="52" name="Google Shape;52;p13"/>
          <p:cNvSpPr txBox="1">
            <a:spLocks noGrp="1"/>
          </p:cNvSpPr>
          <p:nvPr>
            <p:ph type="body" idx="1"/>
          </p:nvPr>
        </p:nvSpPr>
        <p:spPr>
          <a:xfrm>
            <a:off x="456977" y="938733"/>
            <a:ext cx="8230059" cy="3810373"/>
          </a:xfrm>
          <a:prstGeom prst="rect">
            <a:avLst/>
          </a:prstGeom>
          <a:noFill/>
          <a:ln>
            <a:noFill/>
          </a:ln>
        </p:spPr>
        <p:txBody>
          <a:bodyPr spcFirstLastPara="1" wrap="square" lIns="81525" tIns="81525" rIns="81525" bIns="81525" anchor="t" anchorCtr="0">
            <a:noAutofit/>
          </a:bodyPr>
          <a:lstStyle>
            <a:lvl1pPr marL="457200" marR="0" lvl="0" indent="-330200" algn="l" rtl="0">
              <a:lnSpc>
                <a:spcPct val="100000"/>
              </a:lnSpc>
              <a:spcBef>
                <a:spcPts val="500"/>
              </a:spcBef>
              <a:spcAft>
                <a:spcPts val="0"/>
              </a:spcAft>
              <a:buClr>
                <a:schemeClr val="accent1"/>
              </a:buClr>
              <a:buSzPts val="1600"/>
              <a:buFont typeface="Noto Sans Symbols"/>
              <a:buChar char="■"/>
              <a:defRPr sz="2500" b="0" i="0" u="none" strike="noStrike" cap="none">
                <a:solidFill>
                  <a:schemeClr val="dk1"/>
                </a:solidFill>
                <a:latin typeface="Tahoma"/>
                <a:ea typeface="Tahoma"/>
                <a:cs typeface="Tahoma"/>
                <a:sym typeface="Tahoma"/>
              </a:defRPr>
            </a:lvl1pPr>
            <a:lvl2pPr marL="914400" marR="0" lvl="1" indent="-311150" algn="l" rtl="0">
              <a:lnSpc>
                <a:spcPct val="100000"/>
              </a:lnSpc>
              <a:spcBef>
                <a:spcPts val="400"/>
              </a:spcBef>
              <a:spcAft>
                <a:spcPts val="0"/>
              </a:spcAft>
              <a:buClr>
                <a:schemeClr val="accent2"/>
              </a:buClr>
              <a:buSzPts val="1300"/>
              <a:buFont typeface="Noto Sans Symbols"/>
              <a:buChar char="❑"/>
              <a:defRPr sz="2100" b="0" i="0" u="none" strike="noStrike" cap="none">
                <a:solidFill>
                  <a:schemeClr val="dk1"/>
                </a:solidFill>
                <a:latin typeface="Tahoma"/>
                <a:ea typeface="Tahoma"/>
                <a:cs typeface="Tahoma"/>
                <a:sym typeface="Tahoma"/>
              </a:defRPr>
            </a:lvl2pPr>
            <a:lvl3pPr marL="1371600" marR="0" lvl="2" indent="-304800" algn="l" rtl="0">
              <a:lnSpc>
                <a:spcPct val="100000"/>
              </a:lnSpc>
              <a:spcBef>
                <a:spcPts val="400"/>
              </a:spcBef>
              <a:spcAft>
                <a:spcPts val="0"/>
              </a:spcAft>
              <a:buClr>
                <a:schemeClr val="accent1"/>
              </a:buClr>
              <a:buSzPts val="1200"/>
              <a:buFont typeface="Noto Sans Symbols"/>
              <a:buChar char="■"/>
              <a:defRPr sz="1800" b="0" i="0" u="none" strike="noStrike" cap="none">
                <a:solidFill>
                  <a:schemeClr val="dk1"/>
                </a:solidFill>
                <a:latin typeface="Tahoma"/>
                <a:ea typeface="Tahoma"/>
                <a:cs typeface="Tahoma"/>
                <a:sym typeface="Tahoma"/>
              </a:defRPr>
            </a:lvl3pPr>
            <a:lvl4pPr marL="1828800" marR="0" lvl="3" indent="-304800" algn="l" rtl="0">
              <a:lnSpc>
                <a:spcPct val="100000"/>
              </a:lnSpc>
              <a:spcBef>
                <a:spcPts val="400"/>
              </a:spcBef>
              <a:spcAft>
                <a:spcPts val="0"/>
              </a:spcAft>
              <a:buClr>
                <a:schemeClr val="accent2"/>
              </a:buClr>
              <a:buSzPts val="1200"/>
              <a:buFont typeface="Noto Sans Symbols"/>
              <a:buChar char="❑"/>
              <a:defRPr sz="1800" b="0" i="0" u="none" strike="noStrike" cap="none">
                <a:solidFill>
                  <a:schemeClr val="dk1"/>
                </a:solidFill>
                <a:latin typeface="Tahoma"/>
                <a:ea typeface="Tahoma"/>
                <a:cs typeface="Tahoma"/>
                <a:sym typeface="Tahoma"/>
              </a:defRPr>
            </a:lvl4pPr>
            <a:lvl5pPr marL="2286000" marR="0" lvl="4" indent="-311150" algn="l" rtl="0">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5pPr>
            <a:lvl6pPr marL="2743200" marR="0" lvl="5" indent="-311150" algn="l" rtl="0">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6pPr>
            <a:lvl7pPr marL="3200400" marR="0" lvl="6" indent="-311150" algn="l" rtl="0">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7pPr>
            <a:lvl8pPr marL="3657600" marR="0" lvl="7" indent="-311150" algn="l" rtl="0">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8pPr>
            <a:lvl9pPr marL="4114800" marR="0" lvl="8" indent="-311150" algn="l" rtl="0">
              <a:lnSpc>
                <a:spcPct val="100000"/>
              </a:lnSpc>
              <a:spcBef>
                <a:spcPts val="400"/>
              </a:spcBef>
              <a:spcAft>
                <a:spcPts val="0"/>
              </a:spcAft>
              <a:buClr>
                <a:schemeClr val="accent1"/>
              </a:buClr>
              <a:buSzPts val="13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53" name="Google Shape;53;p13"/>
          <p:cNvSpPr/>
          <p:nvPr/>
        </p:nvSpPr>
        <p:spPr>
          <a:xfrm>
            <a:off x="380814" y="171366"/>
            <a:ext cx="8230058" cy="457396"/>
          </a:xfrm>
          <a:custGeom>
            <a:avLst/>
            <a:gdLst/>
            <a:ahLst/>
            <a:cxnLst/>
            <a:rect l="l" t="t" r="r" b="b"/>
            <a:pathLst>
              <a:path w="120000" h="120000" extrusionOk="0">
                <a:moveTo>
                  <a:pt x="0" y="120000"/>
                </a:moveTo>
                <a:lnTo>
                  <a:pt x="0" y="0"/>
                </a:lnTo>
                <a:lnTo>
                  <a:pt x="120000" y="0"/>
                </a:lnTo>
              </a:path>
            </a:pathLst>
          </a:custGeom>
          <a:noFill/>
          <a:ln w="19050" cap="flat" cmpd="sng">
            <a:solidFill>
              <a:schemeClr val="accent1"/>
            </a:solidFill>
            <a:prstDash val="solid"/>
            <a:miter lim="800000"/>
            <a:headEnd type="none" w="sm" len="sm"/>
            <a:tailEnd type="none" w="sm" len="sm"/>
          </a:ln>
        </p:spPr>
        <p:txBody>
          <a:bodyPr spcFirstLastPara="1" wrap="square" lIns="81525" tIns="40750" rIns="81525" bIns="40750" anchor="t" anchorCtr="0">
            <a:noAutofit/>
          </a:bodyPr>
          <a:lstStyle/>
          <a:p>
            <a:pPr marL="0" marR="0" lvl="0" indent="0" algn="l" rtl="0">
              <a:lnSpc>
                <a:spcPct val="100000"/>
              </a:lnSpc>
              <a:spcBef>
                <a:spcPts val="0"/>
              </a:spcBef>
              <a:spcAft>
                <a:spcPts val="0"/>
              </a:spcAft>
              <a:buClr>
                <a:srgbClr val="000000"/>
              </a:buClr>
              <a:buSzPts val="400"/>
              <a:buFont typeface="Arial"/>
              <a:buNone/>
            </a:pPr>
            <a:endParaRPr sz="1600" b="0" i="0" u="none" strike="noStrike" cap="none">
              <a:solidFill>
                <a:schemeClr val="dk1"/>
              </a:solidFill>
              <a:latin typeface="Arial"/>
              <a:ea typeface="Arial"/>
              <a:cs typeface="Arial"/>
              <a:sym typeface="Arial"/>
            </a:endParaRPr>
          </a:p>
        </p:txBody>
      </p:sp>
      <p:cxnSp>
        <p:nvCxnSpPr>
          <p:cNvPr id="54" name="Google Shape;54;p13"/>
          <p:cNvCxnSpPr/>
          <p:nvPr/>
        </p:nvCxnSpPr>
        <p:spPr>
          <a:xfrm>
            <a:off x="456977" y="4870071"/>
            <a:ext cx="8230059" cy="0"/>
          </a:xfrm>
          <a:prstGeom prst="straightConnector1">
            <a:avLst/>
          </a:prstGeom>
          <a:noFill/>
          <a:ln w="190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3404290076"/>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8.gif"/><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6.gif"/><Relationship Id="rId4" Type="http://schemas.openxmlformats.org/officeDocument/2006/relationships/image" Target="../media/image25.gif"/></Relationships>
</file>

<file path=ppt/slides/_rels/slide2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0.jpg"/></Relationships>
</file>

<file path=ppt/slides/_rels/slide3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2.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4.jpg"/></Relationships>
</file>

<file path=ppt/slides/_rels/slide3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gif"/></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6.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7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77.xml"/><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7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78.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80.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1.xml"/><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image" Target="../media/image91.png"/></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image" Target="../media/image99.tiff"/><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4.xml"/><Relationship Id="rId1" Type="http://schemas.openxmlformats.org/officeDocument/2006/relationships/slideLayout" Target="../slideLayouts/slideLayout4.xml"/><Relationship Id="rId6" Type="http://schemas.openxmlformats.org/officeDocument/2006/relationships/image" Target="../media/image107.gif"/><Relationship Id="rId5" Type="http://schemas.openxmlformats.org/officeDocument/2006/relationships/image" Target="../media/image106.jpg"/><Relationship Id="rId4" Type="http://schemas.openxmlformats.org/officeDocument/2006/relationships/image" Target="../media/image105.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
          <p:cNvSpPr txBox="1">
            <a:spLocks noGrp="1"/>
          </p:cNvSpPr>
          <p:nvPr>
            <p:ph type="ctrTitle"/>
          </p:nvPr>
        </p:nvSpPr>
        <p:spPr>
          <a:xfrm>
            <a:off x="685801" y="1416372"/>
            <a:ext cx="7772483" cy="1102489"/>
          </a:xfrm>
          <a:prstGeom prst="rect">
            <a:avLst/>
          </a:prstGeom>
          <a:noFill/>
          <a:ln>
            <a:noFill/>
          </a:ln>
        </p:spPr>
        <p:txBody>
          <a:bodyPr spcFirstLastPara="1" wrap="square" lIns="81525" tIns="40750" rIns="81525" bIns="40750" anchor="ctr" anchorCtr="0">
            <a:noAutofit/>
          </a:bodyPr>
          <a:lstStyle/>
          <a:p>
            <a:pPr marL="0" lvl="0" indent="0" algn="ctr" rtl="0">
              <a:lnSpc>
                <a:spcPct val="100000"/>
              </a:lnSpc>
              <a:spcBef>
                <a:spcPts val="0"/>
              </a:spcBef>
              <a:spcAft>
                <a:spcPts val="0"/>
              </a:spcAft>
              <a:buClr>
                <a:schemeClr val="dk1"/>
              </a:buClr>
              <a:buSzPts val="1000"/>
              <a:buNone/>
            </a:pPr>
            <a:r>
              <a:rPr lang="en-IN" sz="2400" dirty="0">
                <a:latin typeface="Arial Black"/>
                <a:ea typeface="Arial Black"/>
                <a:cs typeface="Arial Black"/>
                <a:sym typeface="Arial Black"/>
              </a:rPr>
              <a:t>Investigating core periphery structure for </a:t>
            </a:r>
            <a:br>
              <a:rPr lang="en-IN" sz="2400" dirty="0">
                <a:latin typeface="Arial Black"/>
                <a:ea typeface="Arial Black"/>
                <a:cs typeface="Arial Black"/>
                <a:sym typeface="Arial Black"/>
              </a:rPr>
            </a:br>
            <a:r>
              <a:rPr lang="en-IN" sz="2400" dirty="0">
                <a:latin typeface="Arial Black"/>
                <a:ea typeface="Arial Black"/>
                <a:cs typeface="Arial Black"/>
                <a:sym typeface="Arial Black"/>
              </a:rPr>
              <a:t>centrality resilience, prediction and representation learning</a:t>
            </a:r>
            <a:endParaRPr sz="2400" dirty="0">
              <a:latin typeface="Arial Black"/>
              <a:ea typeface="Arial Black"/>
              <a:cs typeface="Arial Black"/>
              <a:sym typeface="Arial Black"/>
            </a:endParaRPr>
          </a:p>
        </p:txBody>
      </p:sp>
      <p:sp>
        <p:nvSpPr>
          <p:cNvPr id="70" name="Google Shape;70;p1"/>
          <p:cNvSpPr txBox="1">
            <a:spLocks noGrp="1"/>
          </p:cNvSpPr>
          <p:nvPr>
            <p:ph type="subTitle" idx="1"/>
          </p:nvPr>
        </p:nvSpPr>
        <p:spPr>
          <a:xfrm>
            <a:off x="484095" y="2854168"/>
            <a:ext cx="8383280" cy="2289332"/>
          </a:xfrm>
          <a:prstGeom prst="rect">
            <a:avLst/>
          </a:prstGeom>
          <a:noFill/>
          <a:ln>
            <a:noFill/>
          </a:ln>
        </p:spPr>
        <p:txBody>
          <a:bodyPr spcFirstLastPara="1" wrap="square" lIns="81525" tIns="40750" rIns="81525" bIns="40750" anchor="t" anchorCtr="0">
            <a:noAutofit/>
          </a:bodyPr>
          <a:lstStyle/>
          <a:p>
            <a:pPr marL="0" marR="0" lvl="0" indent="0" algn="l" rtl="0">
              <a:lnSpc>
                <a:spcPct val="100000"/>
              </a:lnSpc>
              <a:spcBef>
                <a:spcPts val="600"/>
              </a:spcBef>
              <a:spcAft>
                <a:spcPts val="0"/>
              </a:spcAft>
              <a:buClr>
                <a:srgbClr val="FF0000"/>
              </a:buClr>
              <a:buSzPts val="700"/>
              <a:buFont typeface="Arial"/>
              <a:buNone/>
            </a:pPr>
            <a:endParaRPr sz="2900" b="1" dirty="0">
              <a:solidFill>
                <a:srgbClr val="FF0000"/>
              </a:solidFill>
              <a:latin typeface="Calibri"/>
              <a:ea typeface="Calibri"/>
              <a:cs typeface="Calibri"/>
              <a:sym typeface="Calibri"/>
            </a:endParaRPr>
          </a:p>
          <a:p>
            <a:pPr marL="0" marR="0" lvl="0" indent="0" algn="l" rtl="0">
              <a:lnSpc>
                <a:spcPct val="100000"/>
              </a:lnSpc>
              <a:spcBef>
                <a:spcPts val="600"/>
              </a:spcBef>
              <a:spcAft>
                <a:spcPts val="0"/>
              </a:spcAft>
              <a:buClr>
                <a:srgbClr val="FF0000"/>
              </a:buClr>
              <a:buSzPts val="700"/>
              <a:buFont typeface="Arial"/>
              <a:buNone/>
            </a:pPr>
            <a:r>
              <a:rPr lang="en-IN" sz="2900" b="1" i="0" u="none" strike="noStrike" cap="none" dirty="0">
                <a:solidFill>
                  <a:srgbClr val="FF0000"/>
                </a:solidFill>
                <a:latin typeface="Calibri"/>
                <a:ea typeface="Calibri"/>
                <a:cs typeface="Calibri"/>
                <a:sym typeface="Calibri"/>
              </a:rPr>
              <a:t>                                                </a:t>
            </a:r>
            <a:r>
              <a:rPr lang="en-IN" sz="2000" b="1" i="0" u="none" strike="noStrike" cap="none" dirty="0">
                <a:solidFill>
                  <a:srgbClr val="980000"/>
                </a:solidFill>
                <a:latin typeface="Calibri"/>
                <a:ea typeface="Calibri"/>
                <a:cs typeface="Calibri"/>
                <a:sym typeface="Calibri"/>
              </a:rPr>
              <a:t>Soumya Sarkar (15CS91P01)</a:t>
            </a:r>
            <a:endParaRPr dirty="0"/>
          </a:p>
          <a:p>
            <a:pPr marL="0" marR="0" lvl="0" indent="0" algn="l" rtl="0">
              <a:lnSpc>
                <a:spcPct val="100000"/>
              </a:lnSpc>
              <a:spcBef>
                <a:spcPts val="600"/>
              </a:spcBef>
              <a:spcAft>
                <a:spcPts val="0"/>
              </a:spcAft>
              <a:buClr>
                <a:srgbClr val="FF0000"/>
              </a:buClr>
              <a:buSzPts val="700"/>
              <a:buFont typeface="Arial"/>
              <a:buNone/>
            </a:pPr>
            <a:r>
              <a:rPr lang="en-IN" sz="2000" b="1" dirty="0">
                <a:solidFill>
                  <a:srgbClr val="980000"/>
                </a:solidFill>
                <a:latin typeface="Calibri"/>
                <a:ea typeface="Calibri"/>
                <a:cs typeface="Calibri"/>
                <a:sym typeface="Calibri"/>
              </a:rPr>
              <a:t>                                                                     Advisor: Prof </a:t>
            </a:r>
            <a:r>
              <a:rPr lang="en-IN" sz="2000" b="1" dirty="0" err="1">
                <a:solidFill>
                  <a:srgbClr val="980000"/>
                </a:solidFill>
                <a:latin typeface="Calibri"/>
                <a:ea typeface="Calibri"/>
                <a:cs typeface="Calibri"/>
                <a:sym typeface="Calibri"/>
              </a:rPr>
              <a:t>Animesh</a:t>
            </a:r>
            <a:r>
              <a:rPr lang="en-IN" sz="2000" b="1" dirty="0">
                <a:solidFill>
                  <a:srgbClr val="980000"/>
                </a:solidFill>
                <a:latin typeface="Calibri"/>
                <a:ea typeface="Calibri"/>
                <a:cs typeface="Calibri"/>
                <a:sym typeface="Calibri"/>
              </a:rPr>
              <a:t> Mukherjee</a:t>
            </a:r>
            <a:endParaRPr sz="2000" b="1" i="0" u="none" strike="noStrike" cap="none" dirty="0">
              <a:solidFill>
                <a:srgbClr val="980000"/>
              </a:solidFill>
              <a:latin typeface="Tahoma"/>
              <a:ea typeface="Tahoma"/>
              <a:cs typeface="Tahoma"/>
              <a:sym typeface="Tahoma"/>
            </a:endParaRPr>
          </a:p>
        </p:txBody>
      </p:sp>
    </p:spTree>
  </p:cSld>
  <p:clrMapOvr>
    <a:masterClrMapping/>
  </p:clrMapOvr>
  <mc:AlternateContent xmlns:mc="http://schemas.openxmlformats.org/markup-compatibility/2006" xmlns:p14="http://schemas.microsoft.com/office/powerpoint/2010/main">
    <mc:Choice Requires="p14">
      <p:transition spd="slow" p14:dur="2000" advTm="1896006"/>
    </mc:Choice>
    <mc:Fallback xmlns="">
      <p:transition spd="slow" advTm="189600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6"/>
        <p:cNvGrpSpPr/>
        <p:nvPr/>
      </p:nvGrpSpPr>
      <p:grpSpPr>
        <a:xfrm>
          <a:off x="0" y="0"/>
          <a:ext cx="0" cy="0"/>
          <a:chOff x="0" y="0"/>
          <a:chExt cx="0" cy="0"/>
        </a:xfrm>
      </p:grpSpPr>
      <p:sp>
        <p:nvSpPr>
          <p:cNvPr id="147" name="Google Shape;147;p10"/>
          <p:cNvSpPr txBox="1">
            <a:spLocks noGrp="1"/>
          </p:cNvSpPr>
          <p:nvPr>
            <p:ph type="body" idx="1"/>
          </p:nvPr>
        </p:nvSpPr>
        <p:spPr>
          <a:xfrm>
            <a:off x="484594" y="965797"/>
            <a:ext cx="8275203" cy="2960743"/>
          </a:xfrm>
          <a:prstGeom prst="rect">
            <a:avLst/>
          </a:prstGeom>
          <a:noFill/>
          <a:ln>
            <a:noFill/>
          </a:ln>
        </p:spPr>
        <p:txBody>
          <a:bodyPr spcFirstLastPara="1" wrap="square" lIns="81525" tIns="81525" rIns="81525" bIns="81525" anchor="b" anchorCtr="0">
            <a:noAutofit/>
          </a:bodyPr>
          <a:lstStyle/>
          <a:p>
            <a:pPr marL="457200" lvl="0" indent="-228600" algn="ctr" rtl="0">
              <a:lnSpc>
                <a:spcPct val="100000"/>
              </a:lnSpc>
              <a:spcBef>
                <a:spcPts val="400"/>
              </a:spcBef>
              <a:spcAft>
                <a:spcPts val="0"/>
              </a:spcAft>
              <a:buSzPts val="1200"/>
              <a:buNone/>
            </a:pPr>
            <a:r>
              <a:rPr lang="en-IN" sz="4800">
                <a:solidFill>
                  <a:schemeClr val="lt1"/>
                </a:solidFill>
              </a:rPr>
              <a:t>Studying rich centrality clubs in networks</a:t>
            </a:r>
            <a:endParaRPr sz="4800">
              <a:solidFill>
                <a:schemeClr val="lt1"/>
              </a:solidFill>
            </a:endParaRPr>
          </a:p>
          <a:p>
            <a:pPr marL="457200" lvl="0" indent="-228600" algn="ctr" rtl="0">
              <a:lnSpc>
                <a:spcPct val="100000"/>
              </a:lnSpc>
              <a:spcBef>
                <a:spcPts val="400"/>
              </a:spcBef>
              <a:spcAft>
                <a:spcPts val="0"/>
              </a:spcAft>
              <a:buSzPts val="1200"/>
              <a:buNone/>
            </a:pPr>
            <a:endParaRPr sz="4800"/>
          </a:p>
        </p:txBody>
      </p:sp>
      <p:sp>
        <p:nvSpPr>
          <p:cNvPr id="148" name="Google Shape;148;p10"/>
          <p:cNvSpPr txBox="1"/>
          <p:nvPr/>
        </p:nvSpPr>
        <p:spPr>
          <a:xfrm>
            <a:off x="4571999" y="3558093"/>
            <a:ext cx="3450431" cy="677068"/>
          </a:xfrm>
          <a:prstGeom prst="rect">
            <a:avLst/>
          </a:prstGeom>
          <a:noFill/>
          <a:ln w="50800" cap="flat" cmpd="sng">
            <a:solidFill>
              <a:srgbClr val="F2F2F2"/>
            </a:solidFill>
            <a:prstDash val="solid"/>
            <a:bevel/>
            <a:headEnd type="none" w="sm" len="sm"/>
            <a:tailEnd type="none" w="sm" len="sm"/>
          </a:ln>
        </p:spPr>
        <p:txBody>
          <a:bodyPr spcFirstLastPara="1" wrap="square" lIns="91425" tIns="45700" rIns="91425" bIns="45700" anchor="t" anchorCtr="0">
            <a:spAutoFit/>
          </a:bodyPr>
          <a:lstStyle/>
          <a:p>
            <a:pPr algn="ctr"/>
            <a:r>
              <a:rPr lang="en-IN" sz="2400" b="1" i="1" u="none" strike="noStrike" cap="none" dirty="0">
                <a:solidFill>
                  <a:schemeClr val="lt1"/>
                </a:solidFill>
                <a:latin typeface="Arial"/>
                <a:ea typeface="Arial"/>
                <a:cs typeface="Arial"/>
                <a:sym typeface="Arial"/>
              </a:rPr>
              <a:t>CIKM 2018 </a:t>
            </a:r>
            <a:r>
              <a:rPr lang="en-IN" sz="2400" b="1" i="1" u="none" strike="noStrike" cap="none" dirty="0">
                <a:solidFill>
                  <a:srgbClr val="C00000"/>
                </a:solidFill>
                <a:sym typeface="Arial"/>
              </a:rPr>
              <a:t>( Core A)</a:t>
            </a:r>
            <a:endParaRPr lang="en-IN" sz="1400" b="1" dirty="0">
              <a:solidFill>
                <a:srgbClr val="C00000"/>
              </a:solidFill>
              <a:latin typeface="+mn-lt"/>
            </a:endParaRPr>
          </a:p>
          <a:p>
            <a:pPr marL="0" marR="0" lvl="0" indent="0" algn="ctr" rtl="0">
              <a:lnSpc>
                <a:spcPct val="100000"/>
              </a:lnSpc>
              <a:spcBef>
                <a:spcPts val="0"/>
              </a:spcBef>
              <a:spcAft>
                <a:spcPts val="0"/>
              </a:spcAft>
              <a:buNone/>
            </a:pPr>
            <a:endParaRPr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97"/>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t>Summary of Chapter</a:t>
            </a:r>
            <a:endParaRPr/>
          </a:p>
        </p:txBody>
      </p:sp>
      <p:sp>
        <p:nvSpPr>
          <p:cNvPr id="898" name="Google Shape;898;p97"/>
          <p:cNvSpPr txBox="1">
            <a:spLocks noGrp="1"/>
          </p:cNvSpPr>
          <p:nvPr>
            <p:ph type="body" idx="1"/>
          </p:nvPr>
        </p:nvSpPr>
        <p:spPr>
          <a:xfrm>
            <a:off x="456977" y="938733"/>
            <a:ext cx="8387346" cy="3810373"/>
          </a:xfrm>
          <a:prstGeom prst="rect">
            <a:avLst/>
          </a:prstGeom>
          <a:noFill/>
          <a:ln>
            <a:noFill/>
          </a:ln>
        </p:spPr>
        <p:txBody>
          <a:bodyPr spcFirstLastPara="1" wrap="square" lIns="81525" tIns="81525" rIns="81525" bIns="81525" anchor="t" anchorCtr="0">
            <a:noAutofit/>
          </a:bodyPr>
          <a:lstStyle/>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We design a novel network embedding model Core2vec with a unique exploration strategy for context nodes guided by global information. </a:t>
            </a:r>
            <a:endParaRPr/>
          </a:p>
          <a:p>
            <a:pPr marL="127000" lvl="0" indent="0" algn="l" rtl="0">
              <a:lnSpc>
                <a:spcPct val="100000"/>
              </a:lnSpc>
              <a:spcBef>
                <a:spcPts val="500"/>
              </a:spcBef>
              <a:spcAft>
                <a:spcPts val="0"/>
              </a:spcAft>
              <a:buSzPts val="1600"/>
              <a:buNone/>
            </a:pPr>
            <a:endParaRPr sz="1600">
              <a:latin typeface="Arial"/>
              <a:ea typeface="Arial"/>
              <a:cs typeface="Arial"/>
              <a:sym typeface="Arial"/>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We illustrate an application of our embedding in word analogy task, where compare similar words scored by our method against manual curated gold standard scores</a:t>
            </a:r>
            <a:endParaRPr/>
          </a:p>
          <a:p>
            <a:pPr marL="457200" marR="0" lvl="0" indent="-228600" algn="l" rtl="0">
              <a:lnSpc>
                <a:spcPct val="100000"/>
              </a:lnSpc>
              <a:spcBef>
                <a:spcPts val="500"/>
              </a:spcBef>
              <a:spcAft>
                <a:spcPts val="0"/>
              </a:spcAft>
              <a:buClr>
                <a:schemeClr val="accent1"/>
              </a:buClr>
              <a:buSzPts val="1600"/>
              <a:buFont typeface="Noto Sans Symbols"/>
              <a:buNone/>
            </a:pPr>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A novel SSL approach for ranking influential nodes based on core-periphery structure</a:t>
            </a:r>
            <a:br>
              <a:rPr lang="en-IN"/>
            </a:b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98"/>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dirty="0"/>
              <a:t>Acknowledgement</a:t>
            </a:r>
            <a:br>
              <a:rPr lang="en-IN" dirty="0"/>
            </a:br>
            <a:endParaRPr dirty="0"/>
          </a:p>
        </p:txBody>
      </p:sp>
      <p:sp>
        <p:nvSpPr>
          <p:cNvPr id="904" name="Google Shape;904;p98"/>
          <p:cNvSpPr txBox="1">
            <a:spLocks noGrp="1"/>
          </p:cNvSpPr>
          <p:nvPr>
            <p:ph type="body" idx="1"/>
          </p:nvPr>
        </p:nvSpPr>
        <p:spPr>
          <a:xfrm>
            <a:off x="456977" y="938733"/>
            <a:ext cx="8387346" cy="3810373"/>
          </a:xfrm>
          <a:prstGeom prst="rect">
            <a:avLst/>
          </a:prstGeom>
          <a:noFill/>
          <a:ln>
            <a:noFill/>
          </a:ln>
        </p:spPr>
        <p:txBody>
          <a:bodyPr spcFirstLastPara="1" wrap="square" lIns="81525" tIns="81525" rIns="81525" bIns="81525" anchor="t" anchorCtr="0">
            <a:noAutofit/>
          </a:bodyPr>
          <a:lstStyle/>
          <a:p>
            <a:pPr marL="457200" marR="0" lvl="0" indent="-330200" algn="l" rtl="0">
              <a:lnSpc>
                <a:spcPct val="100000"/>
              </a:lnSpc>
              <a:spcBef>
                <a:spcPts val="500"/>
              </a:spcBef>
              <a:spcAft>
                <a:spcPts val="0"/>
              </a:spcAft>
              <a:buClr>
                <a:schemeClr val="accent1"/>
              </a:buClr>
              <a:buSzPts val="1600"/>
              <a:buFont typeface="Noto Sans Symbols"/>
              <a:buChar char="■"/>
            </a:pPr>
            <a:endParaRPr lang="en-IN" sz="1600" dirty="0">
              <a:latin typeface="Arial"/>
              <a:ea typeface="Arial"/>
              <a:cs typeface="Arial"/>
              <a:sym typeface="Arial"/>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1600" dirty="0">
                <a:latin typeface="Arial"/>
                <a:ea typeface="Arial"/>
                <a:cs typeface="Arial"/>
                <a:sym typeface="Arial"/>
              </a:rPr>
              <a:t>I would wholeheartedly  like to thank </a:t>
            </a:r>
            <a:r>
              <a:rPr lang="en-IN" sz="1600" dirty="0" err="1">
                <a:latin typeface="Arial"/>
                <a:ea typeface="Arial"/>
                <a:cs typeface="Arial"/>
                <a:sym typeface="Arial"/>
              </a:rPr>
              <a:t>CNeRG</a:t>
            </a:r>
            <a:r>
              <a:rPr lang="en-IN" sz="1600" dirty="0">
                <a:latin typeface="Arial"/>
                <a:ea typeface="Arial"/>
                <a:cs typeface="Arial"/>
                <a:sym typeface="Arial"/>
              </a:rPr>
              <a:t> group, which allowed me to interact and indulge in some of the most unique group of researchers and diverse set of topics.</a:t>
            </a:r>
          </a:p>
          <a:p>
            <a:pPr marL="457200" marR="0" lvl="0" indent="-330200" algn="l" rtl="0">
              <a:lnSpc>
                <a:spcPct val="100000"/>
              </a:lnSpc>
              <a:spcBef>
                <a:spcPts val="500"/>
              </a:spcBef>
              <a:spcAft>
                <a:spcPts val="0"/>
              </a:spcAft>
              <a:buClr>
                <a:schemeClr val="accent1"/>
              </a:buClr>
              <a:buSzPts val="1600"/>
              <a:buFont typeface="Noto Sans Symbols"/>
              <a:buChar char="■"/>
            </a:pPr>
            <a:endParaRPr lang="en-IN" sz="1600" dirty="0">
              <a:latin typeface="Arial"/>
              <a:ea typeface="Arial"/>
              <a:cs typeface="Arial"/>
              <a:sym typeface="Arial"/>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1600" dirty="0">
                <a:latin typeface="Arial"/>
                <a:ea typeface="Arial"/>
                <a:cs typeface="Arial"/>
                <a:sym typeface="Arial"/>
              </a:rPr>
              <a:t>I would like to thank all collaborators especially </a:t>
            </a:r>
            <a:r>
              <a:rPr lang="en-IN" sz="1600" dirty="0" err="1">
                <a:latin typeface="Arial"/>
                <a:ea typeface="Arial"/>
                <a:cs typeface="Arial"/>
                <a:sym typeface="Arial"/>
              </a:rPr>
              <a:t>Dr.</a:t>
            </a:r>
            <a:r>
              <a:rPr lang="en-IN" sz="1600" dirty="0">
                <a:latin typeface="Arial"/>
                <a:ea typeface="Arial"/>
                <a:cs typeface="Arial"/>
                <a:sym typeface="Arial"/>
              </a:rPr>
              <a:t> Sanjukta </a:t>
            </a:r>
            <a:r>
              <a:rPr lang="en-IN" sz="1600" dirty="0" err="1">
                <a:latin typeface="Arial"/>
                <a:ea typeface="Arial"/>
                <a:cs typeface="Arial"/>
                <a:sym typeface="Arial"/>
              </a:rPr>
              <a:t>Bhowmick</a:t>
            </a:r>
            <a:r>
              <a:rPr lang="en-IN" sz="1600" dirty="0">
                <a:latin typeface="Arial"/>
                <a:ea typeface="Arial"/>
                <a:cs typeface="Arial"/>
                <a:sym typeface="Arial"/>
              </a:rPr>
              <a:t> for fruitful discussions in various stages of this thesis.</a:t>
            </a:r>
            <a:endParaRPr dirty="0"/>
          </a:p>
          <a:p>
            <a:pPr marL="127000" lvl="0" indent="0" algn="l" rtl="0">
              <a:lnSpc>
                <a:spcPct val="100000"/>
              </a:lnSpc>
              <a:spcBef>
                <a:spcPts val="500"/>
              </a:spcBef>
              <a:spcAft>
                <a:spcPts val="0"/>
              </a:spcAft>
              <a:buSzPts val="1600"/>
              <a:buNone/>
            </a:pPr>
            <a:endParaRPr sz="1600" dirty="0">
              <a:latin typeface="Arial"/>
              <a:ea typeface="Arial"/>
              <a:cs typeface="Arial"/>
              <a:sym typeface="Arial"/>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1600" dirty="0">
                <a:latin typeface="Arial"/>
                <a:ea typeface="Arial"/>
                <a:cs typeface="Arial"/>
                <a:sym typeface="Arial"/>
              </a:rPr>
              <a:t>Funding agencies such as ACL, ACM IARCS, SIGIR, Microsoft, </a:t>
            </a:r>
            <a:r>
              <a:rPr lang="en-IN" sz="1600" dirty="0" err="1">
                <a:latin typeface="Arial"/>
                <a:ea typeface="Arial"/>
                <a:cs typeface="Arial"/>
                <a:sym typeface="Arial"/>
              </a:rPr>
              <a:t>CNeRG</a:t>
            </a:r>
            <a:r>
              <a:rPr lang="en-IN" sz="1600" dirty="0">
                <a:latin typeface="Arial"/>
                <a:ea typeface="Arial"/>
                <a:cs typeface="Arial"/>
                <a:sym typeface="Arial"/>
              </a:rPr>
              <a:t> Travel Grant for funding my travel in conferences</a:t>
            </a:r>
            <a:endParaRPr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CA7F8-4C91-4BA0-8C73-5BA0AD2B3C85}"/>
              </a:ext>
            </a:extLst>
          </p:cNvPr>
          <p:cNvSpPr>
            <a:spLocks noGrp="1"/>
          </p:cNvSpPr>
          <p:nvPr>
            <p:ph type="title"/>
          </p:nvPr>
        </p:nvSpPr>
        <p:spPr>
          <a:xfrm>
            <a:off x="456977" y="100331"/>
            <a:ext cx="8230059" cy="488897"/>
          </a:xfrm>
        </p:spPr>
        <p:txBody>
          <a:bodyPr/>
          <a:lstStyle/>
          <a:p>
            <a:r>
              <a:rPr lang="en-IN" dirty="0"/>
              <a:t>Publications from this Thesis</a:t>
            </a:r>
          </a:p>
        </p:txBody>
      </p:sp>
      <p:sp>
        <p:nvSpPr>
          <p:cNvPr id="3" name="Text Placeholder 2">
            <a:extLst>
              <a:ext uri="{FF2B5EF4-FFF2-40B4-BE49-F238E27FC236}">
                <a16:creationId xmlns:a16="http://schemas.microsoft.com/office/drawing/2014/main" id="{3C36DF9A-6C4D-4C7B-8CF0-0E69B06BEA03}"/>
              </a:ext>
            </a:extLst>
          </p:cNvPr>
          <p:cNvSpPr>
            <a:spLocks noGrp="1"/>
          </p:cNvSpPr>
          <p:nvPr>
            <p:ph type="body" idx="1"/>
          </p:nvPr>
        </p:nvSpPr>
        <p:spPr>
          <a:xfrm>
            <a:off x="456977" y="938733"/>
            <a:ext cx="8230059" cy="3810373"/>
          </a:xfrm>
        </p:spPr>
        <p:txBody>
          <a:bodyPr/>
          <a:lstStyle/>
          <a:p>
            <a:r>
              <a:rPr lang="en-IN" sz="1300" b="1" i="1" dirty="0">
                <a:latin typeface="+mn-lt"/>
              </a:rPr>
              <a:t>Soumya Sarkar</a:t>
            </a:r>
            <a:r>
              <a:rPr lang="en-IN" sz="1300" dirty="0">
                <a:latin typeface="+mn-lt"/>
              </a:rPr>
              <a:t>, Sandipan </a:t>
            </a:r>
            <a:r>
              <a:rPr lang="en-IN" sz="1300" dirty="0" err="1">
                <a:latin typeface="+mn-lt"/>
              </a:rPr>
              <a:t>Sikdar</a:t>
            </a:r>
            <a:r>
              <a:rPr lang="en-IN" sz="1300" dirty="0">
                <a:latin typeface="+mn-lt"/>
              </a:rPr>
              <a:t>, Sanjukta </a:t>
            </a:r>
            <a:r>
              <a:rPr lang="en-IN" sz="1300" dirty="0" err="1">
                <a:latin typeface="+mn-lt"/>
              </a:rPr>
              <a:t>Bhowmick</a:t>
            </a:r>
            <a:r>
              <a:rPr lang="en-IN" sz="1300" dirty="0">
                <a:latin typeface="+mn-lt"/>
              </a:rPr>
              <a:t>, and </a:t>
            </a:r>
            <a:r>
              <a:rPr lang="en-IN" sz="1300" dirty="0" err="1">
                <a:latin typeface="+mn-lt"/>
              </a:rPr>
              <a:t>Animesh</a:t>
            </a:r>
            <a:r>
              <a:rPr lang="en-IN" sz="1300" dirty="0">
                <a:latin typeface="+mn-lt"/>
              </a:rPr>
              <a:t> Mukherjee. Using core-periphery structure to predict high centrality nodes in time-varying networks. Data Mining and Knowledge Discovery 32, no. 5 (2018): 1368-1396. accepted in </a:t>
            </a:r>
            <a:r>
              <a:rPr lang="en-IN" sz="1300" dirty="0">
                <a:solidFill>
                  <a:srgbClr val="C00000"/>
                </a:solidFill>
                <a:latin typeface="+mn-lt"/>
              </a:rPr>
              <a:t>ECML PKDD 2018 Journal Track</a:t>
            </a:r>
            <a:r>
              <a:rPr lang="en-IN" sz="1300" b="1" dirty="0">
                <a:solidFill>
                  <a:srgbClr val="FF0000"/>
                </a:solidFill>
                <a:latin typeface="+mn-lt"/>
              </a:rPr>
              <a:t>. (Impact Factor 3.644 )</a:t>
            </a:r>
          </a:p>
          <a:p>
            <a:endParaRPr lang="en-IN" sz="1300" dirty="0">
              <a:latin typeface="+mn-lt"/>
            </a:endParaRPr>
          </a:p>
          <a:p>
            <a:r>
              <a:rPr lang="en-IN" sz="1300" b="1" i="1" dirty="0">
                <a:latin typeface="+mn-lt"/>
              </a:rPr>
              <a:t>Soumya Sarkar</a:t>
            </a:r>
            <a:r>
              <a:rPr lang="en-IN" sz="1300" dirty="0">
                <a:latin typeface="+mn-lt"/>
              </a:rPr>
              <a:t>, Sanjukta </a:t>
            </a:r>
            <a:r>
              <a:rPr lang="en-IN" sz="1300" dirty="0" err="1">
                <a:latin typeface="+mn-lt"/>
              </a:rPr>
              <a:t>Bhowmick</a:t>
            </a:r>
            <a:r>
              <a:rPr lang="en-IN" sz="1300" dirty="0">
                <a:latin typeface="+mn-lt"/>
              </a:rPr>
              <a:t>, and </a:t>
            </a:r>
            <a:r>
              <a:rPr lang="en-IN" sz="1300" dirty="0" err="1">
                <a:latin typeface="+mn-lt"/>
              </a:rPr>
              <a:t>Animesh</a:t>
            </a:r>
            <a:r>
              <a:rPr lang="en-IN" sz="1300" dirty="0">
                <a:latin typeface="+mn-lt"/>
              </a:rPr>
              <a:t> Mukherjee On Rich Clubs of Path-Based Centralities in Networks In Proceedings of the </a:t>
            </a:r>
            <a:r>
              <a:rPr lang="en-IN" sz="1300" dirty="0">
                <a:solidFill>
                  <a:srgbClr val="C00000"/>
                </a:solidFill>
                <a:latin typeface="+mn-lt"/>
              </a:rPr>
              <a:t>27th ACM International Conference on Information and Knowledge Management</a:t>
            </a:r>
            <a:r>
              <a:rPr lang="en-IN" sz="1300" dirty="0">
                <a:latin typeface="+mn-lt"/>
              </a:rPr>
              <a:t>, pp. 567-576. ACM, 2018</a:t>
            </a:r>
            <a:r>
              <a:rPr lang="en-IN" sz="1300" b="1" dirty="0">
                <a:solidFill>
                  <a:srgbClr val="FF0000"/>
                </a:solidFill>
                <a:latin typeface="+mn-lt"/>
              </a:rPr>
              <a:t> ( Core A )</a:t>
            </a:r>
          </a:p>
          <a:p>
            <a:pPr marL="127000" indent="0">
              <a:buNone/>
            </a:pPr>
            <a:endParaRPr lang="en-IN" sz="1300" dirty="0">
              <a:latin typeface="+mn-lt"/>
            </a:endParaRPr>
          </a:p>
          <a:p>
            <a:r>
              <a:rPr lang="en-IN" sz="1300" b="1" i="1" dirty="0">
                <a:latin typeface="+mn-lt"/>
              </a:rPr>
              <a:t>Soumya Sarkar</a:t>
            </a:r>
            <a:r>
              <a:rPr lang="en-IN" sz="1300" dirty="0">
                <a:latin typeface="+mn-lt"/>
              </a:rPr>
              <a:t>,  Aditya Bhagwat , </a:t>
            </a:r>
            <a:r>
              <a:rPr lang="en-IN" sz="1300" dirty="0" err="1">
                <a:latin typeface="+mn-lt"/>
              </a:rPr>
              <a:t>Animesh</a:t>
            </a:r>
            <a:r>
              <a:rPr lang="en-IN" sz="1300" dirty="0">
                <a:latin typeface="+mn-lt"/>
              </a:rPr>
              <a:t> Mukherjee Core2Vec: A Core-Preserving Feature Learning Framework for Networks. </a:t>
            </a:r>
            <a:r>
              <a:rPr lang="en-IN" sz="1300" dirty="0">
                <a:solidFill>
                  <a:srgbClr val="C00000"/>
                </a:solidFill>
                <a:latin typeface="+mn-lt"/>
              </a:rPr>
              <a:t>In 2018 IEEE/ACM International Conference on Advances in Social Networks Analysis and Mining (ASONAM)</a:t>
            </a:r>
            <a:r>
              <a:rPr lang="en-IN" sz="1300" dirty="0">
                <a:latin typeface="+mn-lt"/>
              </a:rPr>
              <a:t>, pp. 487-490. IEEE, 2018. </a:t>
            </a:r>
          </a:p>
          <a:p>
            <a:endParaRPr lang="en-IN" sz="1300" dirty="0">
              <a:latin typeface="+mn-lt"/>
            </a:endParaRPr>
          </a:p>
          <a:p>
            <a:r>
              <a:rPr lang="en-IN" sz="1300" b="1" i="1" dirty="0">
                <a:latin typeface="+mn-lt"/>
              </a:rPr>
              <a:t>Soumya Sarkar</a:t>
            </a:r>
            <a:r>
              <a:rPr lang="en-IN" sz="1300" dirty="0">
                <a:latin typeface="+mn-lt"/>
              </a:rPr>
              <a:t>, Aditya Bhagwat, and </a:t>
            </a:r>
            <a:r>
              <a:rPr lang="en-IN" sz="1300" dirty="0" err="1">
                <a:latin typeface="+mn-lt"/>
              </a:rPr>
              <a:t>Animesh</a:t>
            </a:r>
            <a:r>
              <a:rPr lang="en-IN" sz="1300" dirty="0">
                <a:latin typeface="+mn-lt"/>
              </a:rPr>
              <a:t> Mukherjee. A core-periphery structure based network embedding approach. (</a:t>
            </a:r>
            <a:r>
              <a:rPr lang="en-IN" sz="1300" i="1" dirty="0">
                <a:latin typeface="+mn-lt"/>
              </a:rPr>
              <a:t>Communicated to SNAM </a:t>
            </a:r>
            <a:r>
              <a:rPr lang="en-IN" sz="1300" dirty="0">
                <a:latin typeface="+mn-lt"/>
              </a:rPr>
              <a:t>). </a:t>
            </a:r>
            <a:r>
              <a:rPr lang="en-IN" sz="1300" b="1" dirty="0">
                <a:solidFill>
                  <a:srgbClr val="FF0000"/>
                </a:solidFill>
                <a:latin typeface="+mn-lt"/>
              </a:rPr>
              <a:t>(Impact Factor 1.644 )</a:t>
            </a:r>
          </a:p>
          <a:p>
            <a:endParaRPr lang="en-IN" sz="1300" dirty="0">
              <a:latin typeface="+mn-lt"/>
            </a:endParaRPr>
          </a:p>
          <a:p>
            <a:endParaRPr lang="en-IN" sz="1000" dirty="0">
              <a:latin typeface="+mn-lt"/>
            </a:endParaRPr>
          </a:p>
        </p:txBody>
      </p:sp>
    </p:spTree>
    <p:extLst>
      <p:ext uri="{BB962C8B-B14F-4D97-AF65-F5344CB8AC3E}">
        <p14:creationId xmlns:p14="http://schemas.microsoft.com/office/powerpoint/2010/main" val="12323430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362A3-9BD2-47F9-B98A-6B229B7072B6}"/>
              </a:ext>
            </a:extLst>
          </p:cNvPr>
          <p:cNvSpPr>
            <a:spLocks noGrp="1"/>
          </p:cNvSpPr>
          <p:nvPr>
            <p:ph type="title"/>
          </p:nvPr>
        </p:nvSpPr>
        <p:spPr/>
        <p:txBody>
          <a:bodyPr/>
          <a:lstStyle/>
          <a:p>
            <a:r>
              <a:rPr lang="en-IN" dirty="0"/>
              <a:t>Publications outside Thesis</a:t>
            </a:r>
            <a:endParaRPr lang="en-US" dirty="0"/>
          </a:p>
        </p:txBody>
      </p:sp>
      <p:sp>
        <p:nvSpPr>
          <p:cNvPr id="3" name="Text Placeholder 2">
            <a:extLst>
              <a:ext uri="{FF2B5EF4-FFF2-40B4-BE49-F238E27FC236}">
                <a16:creationId xmlns:a16="http://schemas.microsoft.com/office/drawing/2014/main" id="{AF25CA04-4AE3-4875-A5E3-E2F131CDCBC4}"/>
              </a:ext>
            </a:extLst>
          </p:cNvPr>
          <p:cNvSpPr>
            <a:spLocks noGrp="1"/>
          </p:cNvSpPr>
          <p:nvPr>
            <p:ph type="body" idx="1"/>
          </p:nvPr>
        </p:nvSpPr>
        <p:spPr>
          <a:xfrm>
            <a:off x="532098" y="824433"/>
            <a:ext cx="8079804" cy="3810373"/>
          </a:xfrm>
        </p:spPr>
        <p:txBody>
          <a:bodyPr/>
          <a:lstStyle/>
          <a:p>
            <a:pPr marL="127000" indent="0" algn="ctr">
              <a:buNone/>
            </a:pPr>
            <a:r>
              <a:rPr lang="en-US" sz="1200" b="1" dirty="0">
                <a:solidFill>
                  <a:srgbClr val="FF0000"/>
                </a:solidFill>
              </a:rPr>
              <a:t># 2 (Core A*) , 3 (Core A) </a:t>
            </a:r>
          </a:p>
          <a:p>
            <a:r>
              <a:rPr kumimoji="0" lang="en-US" altLang="en-US" sz="1300" b="0" u="none" strike="noStrike" cap="none" normalizeH="0" baseline="0" dirty="0">
                <a:ln>
                  <a:noFill/>
                </a:ln>
                <a:solidFill>
                  <a:schemeClr val="tx1"/>
                </a:solidFill>
                <a:effectLst/>
                <a:latin typeface="+mn-lt"/>
              </a:rPr>
              <a:t>Bhanu Prakash Reddy </a:t>
            </a:r>
            <a:r>
              <a:rPr kumimoji="0" lang="en-US" altLang="en-US" sz="1300" b="0" u="none" strike="noStrike" cap="none" normalizeH="0" baseline="0" dirty="0" err="1">
                <a:ln>
                  <a:noFill/>
                </a:ln>
                <a:solidFill>
                  <a:schemeClr val="tx1"/>
                </a:solidFill>
                <a:effectLst/>
                <a:latin typeface="+mn-lt"/>
              </a:rPr>
              <a:t>Guda</a:t>
            </a:r>
            <a:r>
              <a:rPr kumimoji="0" lang="en-US" altLang="en-US" sz="1300" b="0" u="none" strike="noStrike" cap="none" normalizeH="0" baseline="0" dirty="0">
                <a:ln>
                  <a:noFill/>
                </a:ln>
                <a:solidFill>
                  <a:schemeClr val="tx1"/>
                </a:solidFill>
                <a:effectLst/>
                <a:latin typeface="+mn-lt"/>
              </a:rPr>
              <a:t>*, </a:t>
            </a:r>
            <a:r>
              <a:rPr kumimoji="0" lang="en-US" altLang="en-US" sz="1300" b="0" u="none" strike="noStrike" cap="none" normalizeH="0" baseline="0" dirty="0" err="1">
                <a:ln>
                  <a:noFill/>
                </a:ln>
                <a:solidFill>
                  <a:schemeClr val="tx1"/>
                </a:solidFill>
                <a:effectLst/>
                <a:latin typeface="+mn-lt"/>
              </a:rPr>
              <a:t>Sasi</a:t>
            </a:r>
            <a:r>
              <a:rPr kumimoji="0" lang="en-US" altLang="en-US" sz="1300" b="0" u="none" strike="noStrike" cap="none" normalizeH="0" baseline="0" dirty="0">
                <a:ln>
                  <a:noFill/>
                </a:ln>
                <a:solidFill>
                  <a:schemeClr val="tx1"/>
                </a:solidFill>
                <a:effectLst/>
                <a:latin typeface="+mn-lt"/>
              </a:rPr>
              <a:t> Bhushan </a:t>
            </a:r>
            <a:r>
              <a:rPr kumimoji="0" lang="en-US" altLang="en-US" sz="1300" b="0" u="none" strike="noStrike" cap="none" normalizeH="0" baseline="0" dirty="0" err="1">
                <a:ln>
                  <a:noFill/>
                </a:ln>
                <a:solidFill>
                  <a:schemeClr val="tx1"/>
                </a:solidFill>
                <a:effectLst/>
                <a:latin typeface="+mn-lt"/>
              </a:rPr>
              <a:t>Seelaboyina</a:t>
            </a:r>
            <a:r>
              <a:rPr kumimoji="0" lang="en-US" altLang="en-US" sz="1300" b="0" u="none" strike="noStrike" cap="none" normalizeH="0" baseline="0" dirty="0">
                <a:ln>
                  <a:noFill/>
                </a:ln>
                <a:solidFill>
                  <a:schemeClr val="tx1"/>
                </a:solidFill>
                <a:effectLst/>
                <a:latin typeface="+mn-lt"/>
              </a:rPr>
              <a:t>*, </a:t>
            </a:r>
            <a:r>
              <a:rPr kumimoji="0" lang="en-US" altLang="en-US" sz="1300" b="1" i="1" u="none" strike="noStrike" cap="none" normalizeH="0" baseline="0" dirty="0">
                <a:ln>
                  <a:noFill/>
                </a:ln>
                <a:solidFill>
                  <a:schemeClr val="tx1"/>
                </a:solidFill>
                <a:effectLst/>
                <a:latin typeface="+mn-lt"/>
              </a:rPr>
              <a:t>Soumya Sarkar* , </a:t>
            </a:r>
            <a:r>
              <a:rPr kumimoji="0" lang="en-US" altLang="en-US" sz="1300" b="0" u="none" strike="noStrike" cap="none" normalizeH="0" baseline="0" dirty="0" err="1">
                <a:ln>
                  <a:noFill/>
                </a:ln>
                <a:solidFill>
                  <a:schemeClr val="tx1"/>
                </a:solidFill>
                <a:effectLst/>
                <a:latin typeface="+mn-lt"/>
              </a:rPr>
              <a:t>Animesh</a:t>
            </a:r>
            <a:r>
              <a:rPr kumimoji="0" lang="en-US" altLang="en-US" sz="1300" b="0" u="none" strike="noStrike" cap="none" normalizeH="0" baseline="0" dirty="0">
                <a:ln>
                  <a:noFill/>
                </a:ln>
                <a:solidFill>
                  <a:schemeClr val="tx1"/>
                </a:solidFill>
                <a:effectLst/>
                <a:latin typeface="+mn-lt"/>
              </a:rPr>
              <a:t> Mukherjee </a:t>
            </a:r>
            <a:r>
              <a:rPr kumimoji="0" lang="en-US" altLang="en-US" sz="1300" b="1" i="1" u="none" strike="noStrike" cap="none" normalizeH="0" baseline="0" dirty="0">
                <a:ln>
                  <a:noFill/>
                </a:ln>
                <a:solidFill>
                  <a:schemeClr val="tx1"/>
                </a:solidFill>
                <a:effectLst/>
                <a:latin typeface="+mn-lt"/>
              </a:rPr>
              <a:t>(*</a:t>
            </a:r>
            <a:r>
              <a:rPr kumimoji="0" lang="en-US" altLang="en-US" sz="1300" i="1" u="none" strike="noStrike" cap="none" normalizeH="0" baseline="0" dirty="0">
                <a:ln>
                  <a:noFill/>
                </a:ln>
                <a:solidFill>
                  <a:schemeClr val="tx1"/>
                </a:solidFill>
                <a:effectLst/>
                <a:latin typeface="+mn-lt"/>
              </a:rPr>
              <a:t>equal contribution</a:t>
            </a:r>
            <a:r>
              <a:rPr kumimoji="0" lang="en-US" altLang="en-US" sz="1300" b="1" i="1" u="none" strike="noStrike" cap="none" normalizeH="0" baseline="0" dirty="0">
                <a:ln>
                  <a:noFill/>
                </a:ln>
                <a:solidFill>
                  <a:schemeClr val="tx1"/>
                </a:solidFill>
                <a:effectLst/>
                <a:latin typeface="+mn-lt"/>
              </a:rPr>
              <a:t>)  </a:t>
            </a:r>
            <a:r>
              <a:rPr kumimoji="0" lang="en-US" altLang="en-US" sz="1300" b="0" u="none" strike="noStrike" cap="none" normalizeH="0" baseline="0" dirty="0" err="1">
                <a:ln>
                  <a:noFill/>
                </a:ln>
                <a:solidFill>
                  <a:schemeClr val="tx1"/>
                </a:solidFill>
                <a:effectLst/>
                <a:latin typeface="+mn-lt"/>
              </a:rPr>
              <a:t>NwQM</a:t>
            </a:r>
            <a:r>
              <a:rPr kumimoji="0" lang="en-US" altLang="en-US" sz="1300" b="0" u="none" strike="noStrike" cap="none" normalizeH="0" baseline="0" dirty="0">
                <a:ln>
                  <a:noFill/>
                </a:ln>
                <a:solidFill>
                  <a:schemeClr val="tx1"/>
                </a:solidFill>
                <a:effectLst/>
                <a:latin typeface="+mn-lt"/>
              </a:rPr>
              <a:t>: A neural quality assessment framework for Wikipedia </a:t>
            </a:r>
            <a:r>
              <a:rPr lang="en-US" sz="1300" dirty="0">
                <a:solidFill>
                  <a:srgbClr val="C00000"/>
                </a:solidFill>
                <a:effectLst/>
                <a:latin typeface="+mn-lt"/>
              </a:rPr>
              <a:t>In Proceedings of the 2020 Conference on Empirical Methods in Natural Language Processing (EMNLP'20) </a:t>
            </a:r>
            <a:r>
              <a:rPr lang="en-US" sz="1300" b="0" dirty="0">
                <a:solidFill>
                  <a:schemeClr val="tx1"/>
                </a:solidFill>
                <a:effectLst/>
                <a:latin typeface="+mn-lt"/>
              </a:rPr>
              <a:t>, pages xx–-xx, 2020. </a:t>
            </a:r>
            <a:r>
              <a:rPr lang="en-US" sz="1300" b="1" dirty="0">
                <a:solidFill>
                  <a:srgbClr val="FF0000"/>
                </a:solidFill>
                <a:effectLst/>
                <a:latin typeface="+mn-lt"/>
              </a:rPr>
              <a:t>( Core A)</a:t>
            </a:r>
            <a:endParaRPr kumimoji="0" lang="en-US" altLang="en-US" sz="1300" b="1" i="0" u="none" strike="noStrike" cap="none" normalizeH="0" baseline="0" dirty="0">
              <a:ln>
                <a:noFill/>
              </a:ln>
              <a:solidFill>
                <a:srgbClr val="FF0000"/>
              </a:solidFill>
              <a:effectLst/>
              <a:latin typeface="Arial" panose="020B0604020202020204" pitchFamily="34" charset="0"/>
            </a:endParaRPr>
          </a:p>
          <a:p>
            <a:endParaRPr lang="en-US" sz="1300" dirty="0"/>
          </a:p>
          <a:p>
            <a:r>
              <a:rPr lang="en-US" sz="1300" dirty="0" err="1"/>
              <a:t>Binny</a:t>
            </a:r>
            <a:r>
              <a:rPr lang="en-US" sz="1300" dirty="0"/>
              <a:t> Mathew, Anurag </a:t>
            </a:r>
            <a:r>
              <a:rPr lang="en-US" sz="1300" dirty="0" err="1"/>
              <a:t>Illendula</a:t>
            </a:r>
            <a:r>
              <a:rPr lang="en-US" sz="1300" dirty="0"/>
              <a:t>, </a:t>
            </a:r>
            <a:r>
              <a:rPr lang="en-US" sz="1300" dirty="0" err="1"/>
              <a:t>Punyajoy</a:t>
            </a:r>
            <a:r>
              <a:rPr lang="en-US" sz="1300" dirty="0"/>
              <a:t> </a:t>
            </a:r>
            <a:r>
              <a:rPr lang="en-US" sz="1300" dirty="0" err="1"/>
              <a:t>Saha</a:t>
            </a:r>
            <a:r>
              <a:rPr lang="en-US" sz="1300" dirty="0"/>
              <a:t>, </a:t>
            </a:r>
            <a:r>
              <a:rPr lang="en-US" sz="1300" b="1" i="1" dirty="0"/>
              <a:t>Soumya Sarkar</a:t>
            </a:r>
            <a:r>
              <a:rPr lang="en-US" sz="1300" dirty="0"/>
              <a:t>, Pawan Goyal, </a:t>
            </a:r>
            <a:r>
              <a:rPr lang="en-US" sz="1300" dirty="0" err="1"/>
              <a:t>Animesh</a:t>
            </a:r>
            <a:r>
              <a:rPr lang="en-US" sz="1300" dirty="0"/>
              <a:t> Mukherjee Hate begets Hate: A Temporal Study of Hate Speech. </a:t>
            </a:r>
            <a:r>
              <a:rPr lang="en-US" sz="1300" dirty="0">
                <a:solidFill>
                  <a:srgbClr val="C00000"/>
                </a:solidFill>
              </a:rPr>
              <a:t>Proceedings of the ACM on Human-Computer Interaction (CSCW 2020)</a:t>
            </a:r>
            <a:r>
              <a:rPr lang="en-US" sz="1300" dirty="0"/>
              <a:t> </a:t>
            </a:r>
            <a:r>
              <a:rPr lang="en-US" sz="1300" b="1" dirty="0">
                <a:solidFill>
                  <a:srgbClr val="FF0000"/>
                </a:solidFill>
                <a:effectLst/>
                <a:latin typeface="+mn-lt"/>
              </a:rPr>
              <a:t>( Core A)</a:t>
            </a:r>
            <a:endParaRPr lang="en-US" sz="1300" dirty="0"/>
          </a:p>
          <a:p>
            <a:endParaRPr lang="en-US" sz="1300" dirty="0"/>
          </a:p>
          <a:p>
            <a:r>
              <a:rPr lang="en-US" sz="1300" b="1" i="1" dirty="0"/>
              <a:t>Soumya Sarkar</a:t>
            </a:r>
            <a:r>
              <a:rPr lang="en-US" sz="1300" dirty="0"/>
              <a:t>, </a:t>
            </a:r>
            <a:r>
              <a:rPr lang="en-US" sz="1300" dirty="0" err="1"/>
              <a:t>Suhansanu</a:t>
            </a:r>
            <a:r>
              <a:rPr lang="en-US" sz="1300" dirty="0"/>
              <a:t> Kumar, Sanjukta </a:t>
            </a:r>
            <a:r>
              <a:rPr lang="en-US" sz="1300" dirty="0" err="1"/>
              <a:t>Bhowmick</a:t>
            </a:r>
            <a:r>
              <a:rPr lang="en-US" sz="1300" dirty="0"/>
              <a:t>, and </a:t>
            </a:r>
            <a:r>
              <a:rPr lang="en-US" sz="1300" dirty="0" err="1"/>
              <a:t>Animesh</a:t>
            </a:r>
            <a:r>
              <a:rPr lang="en-US" sz="1300" dirty="0"/>
              <a:t> Mukherjee. Centrality and Community Scoring Functions in Incomplete Networks: Their Sensitivity, and Reliability. In Machine Learning Techniques for Online Social Networks, pp. 135-154. Springer, Cham, 2018</a:t>
            </a:r>
          </a:p>
          <a:p>
            <a:endParaRPr lang="en-US" sz="1300" dirty="0"/>
          </a:p>
          <a:p>
            <a:r>
              <a:rPr lang="en-US" sz="1300" b="1" i="1" dirty="0"/>
              <a:t>S. Sarkar</a:t>
            </a:r>
            <a:r>
              <a:rPr lang="en-US" sz="1300" dirty="0"/>
              <a:t>, B. P. Reddy, S. </a:t>
            </a:r>
            <a:r>
              <a:rPr lang="en-US" sz="1300" dirty="0" err="1"/>
              <a:t>Sikdar</a:t>
            </a:r>
            <a:r>
              <a:rPr lang="en-US" sz="1300" dirty="0"/>
              <a:t>, and A. Mukherjee. </a:t>
            </a:r>
            <a:r>
              <a:rPr lang="en-US" sz="1300" dirty="0" err="1"/>
              <a:t>StRE</a:t>
            </a:r>
            <a:r>
              <a:rPr lang="en-US" sz="1300" dirty="0"/>
              <a:t>: Self attentive edit quality prediction in </a:t>
            </a:r>
            <a:r>
              <a:rPr lang="en-US" sz="1300" dirty="0" err="1"/>
              <a:t>Wikipedia.In</a:t>
            </a:r>
            <a:r>
              <a:rPr lang="en-US" sz="1300" dirty="0"/>
              <a:t> Proceedings of the </a:t>
            </a:r>
            <a:r>
              <a:rPr lang="en-US" sz="1300" dirty="0">
                <a:solidFill>
                  <a:srgbClr val="C00000"/>
                </a:solidFill>
              </a:rPr>
              <a:t>57th Annual Meeting of the Association for Computational Linguistics</a:t>
            </a:r>
            <a:r>
              <a:rPr lang="en-US" sz="1300" dirty="0"/>
              <a:t>, pages 3962-3972, Florence, Italy, July 2019. Association for Computational Linguistics </a:t>
            </a:r>
            <a:r>
              <a:rPr lang="en-US" sz="1300" b="1" dirty="0">
                <a:solidFill>
                  <a:srgbClr val="FF0000"/>
                </a:solidFill>
                <a:effectLst/>
                <a:latin typeface="+mn-lt"/>
              </a:rPr>
              <a:t>( Core A*)</a:t>
            </a:r>
            <a:endParaRPr lang="en-US" sz="1300" dirty="0"/>
          </a:p>
          <a:p>
            <a:endParaRPr lang="en-US" sz="1300" dirty="0"/>
          </a:p>
          <a:p>
            <a:endParaRPr lang="en-US" sz="1200" dirty="0"/>
          </a:p>
        </p:txBody>
      </p:sp>
      <p:sp>
        <p:nvSpPr>
          <p:cNvPr id="4" name="Rectangle 1">
            <a:extLst>
              <a:ext uri="{FF2B5EF4-FFF2-40B4-BE49-F238E27FC236}">
                <a16:creationId xmlns:a16="http://schemas.microsoft.com/office/drawing/2014/main" id="{AF5C066E-75E8-4516-ACA3-F7053F1B3308}"/>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BA70C67E-0500-47FE-8123-BA911A421B5F}"/>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415260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DC4BE-9E12-48E7-8E06-07852CCFCA5C}"/>
              </a:ext>
            </a:extLst>
          </p:cNvPr>
          <p:cNvSpPr>
            <a:spLocks noGrp="1"/>
          </p:cNvSpPr>
          <p:nvPr>
            <p:ph type="title"/>
          </p:nvPr>
        </p:nvSpPr>
        <p:spPr/>
        <p:txBody>
          <a:bodyPr/>
          <a:lstStyle/>
          <a:p>
            <a:r>
              <a:rPr lang="en-IN" dirty="0"/>
              <a:t>Publications outside Thesis</a:t>
            </a:r>
            <a:endParaRPr lang="en-US" dirty="0"/>
          </a:p>
        </p:txBody>
      </p:sp>
      <p:sp>
        <p:nvSpPr>
          <p:cNvPr id="3" name="Text Placeholder 2">
            <a:extLst>
              <a:ext uri="{FF2B5EF4-FFF2-40B4-BE49-F238E27FC236}">
                <a16:creationId xmlns:a16="http://schemas.microsoft.com/office/drawing/2014/main" id="{81A784E6-0FCB-4FE5-BE90-38C35CB05772}"/>
              </a:ext>
            </a:extLst>
          </p:cNvPr>
          <p:cNvSpPr>
            <a:spLocks noGrp="1"/>
          </p:cNvSpPr>
          <p:nvPr>
            <p:ph type="body" idx="1"/>
          </p:nvPr>
        </p:nvSpPr>
        <p:spPr>
          <a:xfrm>
            <a:off x="456977" y="938733"/>
            <a:ext cx="8329836" cy="3810373"/>
          </a:xfrm>
        </p:spPr>
        <p:txBody>
          <a:bodyPr/>
          <a:lstStyle/>
          <a:p>
            <a:r>
              <a:rPr lang="en-US" sz="1300" b="1" i="1" dirty="0"/>
              <a:t>Soumya Sarkar</a:t>
            </a:r>
            <a:r>
              <a:rPr lang="en-US" sz="1300" dirty="0"/>
              <a:t>, </a:t>
            </a:r>
            <a:r>
              <a:rPr lang="en-US" sz="1300" dirty="0" err="1"/>
              <a:t>Suhansanu</a:t>
            </a:r>
            <a:r>
              <a:rPr lang="en-US" sz="1300" dirty="0"/>
              <a:t> Kumar, Sanjukta </a:t>
            </a:r>
            <a:r>
              <a:rPr lang="en-US" sz="1300" dirty="0" err="1"/>
              <a:t>Bhowmick</a:t>
            </a:r>
            <a:r>
              <a:rPr lang="en-US" sz="1300" dirty="0"/>
              <a:t>, and </a:t>
            </a:r>
            <a:r>
              <a:rPr lang="en-US" sz="1300" dirty="0" err="1"/>
              <a:t>Animesh</a:t>
            </a:r>
            <a:r>
              <a:rPr lang="en-US" sz="1300" dirty="0"/>
              <a:t> Mukherjee. Sensitivity and reliability in incomplete networks: Centrality metrics to community scoring functions. </a:t>
            </a:r>
            <a:r>
              <a:rPr lang="en-US" sz="1300" dirty="0">
                <a:solidFill>
                  <a:srgbClr val="C00000"/>
                </a:solidFill>
              </a:rPr>
              <a:t>In 2016 IEEE/ACM International Conference on Advances in Social Networks Analysis and Mining (ASONAM), </a:t>
            </a:r>
            <a:r>
              <a:rPr lang="en-US" sz="1300" dirty="0"/>
              <a:t>pp. 69-72. IEEE, 2016. </a:t>
            </a:r>
          </a:p>
          <a:p>
            <a:endParaRPr lang="en-US" sz="1300" dirty="0"/>
          </a:p>
          <a:p>
            <a:r>
              <a:rPr lang="en-US" sz="1300" dirty="0"/>
              <a:t> </a:t>
            </a:r>
            <a:r>
              <a:rPr lang="en-US" sz="1300" dirty="0" err="1"/>
              <a:t>Ufimtsev</a:t>
            </a:r>
            <a:r>
              <a:rPr lang="en-US" sz="1300" dirty="0"/>
              <a:t> Vladimir, </a:t>
            </a:r>
            <a:r>
              <a:rPr lang="en-US" sz="1300" b="1" i="1" dirty="0"/>
              <a:t>Soumya Sarkar</a:t>
            </a:r>
            <a:r>
              <a:rPr lang="en-US" sz="1300" dirty="0"/>
              <a:t>, </a:t>
            </a:r>
            <a:r>
              <a:rPr lang="en-US" sz="1300" dirty="0" err="1"/>
              <a:t>Animesh</a:t>
            </a:r>
            <a:r>
              <a:rPr lang="en-US" sz="1300" dirty="0"/>
              <a:t> Mukherjee, and Sanjukta </a:t>
            </a:r>
            <a:r>
              <a:rPr lang="en-US" sz="1300" dirty="0" err="1"/>
              <a:t>Bhowmick</a:t>
            </a:r>
            <a:r>
              <a:rPr lang="en-US" sz="1300" dirty="0"/>
              <a:t>. Understanding stability of noisy networks through centrality measures and local connections. </a:t>
            </a:r>
            <a:r>
              <a:rPr lang="en-US" sz="1300" dirty="0">
                <a:solidFill>
                  <a:srgbClr val="C00000"/>
                </a:solidFill>
              </a:rPr>
              <a:t>In Proceedings of the 25th ACM International on Conference on Information and Knowledge Management,</a:t>
            </a:r>
            <a:r>
              <a:rPr lang="en-US" sz="1300" dirty="0"/>
              <a:t> pp. 2347-2352. ACM, 2016. </a:t>
            </a:r>
            <a:r>
              <a:rPr lang="en-US" sz="1300" b="1" dirty="0">
                <a:solidFill>
                  <a:srgbClr val="FF0000"/>
                </a:solidFill>
              </a:rPr>
              <a:t>(Core A)</a:t>
            </a:r>
          </a:p>
          <a:p>
            <a:endParaRPr lang="en-US" sz="1300" dirty="0"/>
          </a:p>
          <a:p>
            <a:r>
              <a:rPr lang="en-US" sz="1300" dirty="0"/>
              <a:t>Sandipan </a:t>
            </a:r>
            <a:r>
              <a:rPr lang="en-US" sz="1300" dirty="0" err="1"/>
              <a:t>Sikdar</a:t>
            </a:r>
            <a:r>
              <a:rPr lang="en-US" sz="1300" dirty="0"/>
              <a:t>, Tanmoy Chakraborty, </a:t>
            </a:r>
            <a:r>
              <a:rPr lang="en-US" sz="1300" b="1" i="1" dirty="0"/>
              <a:t>Soumya Sarkar</a:t>
            </a:r>
            <a:r>
              <a:rPr lang="en-US" sz="1300" dirty="0"/>
              <a:t>, </a:t>
            </a:r>
            <a:r>
              <a:rPr lang="en-US" sz="1300" dirty="0" err="1"/>
              <a:t>Niloy</a:t>
            </a:r>
            <a:r>
              <a:rPr lang="en-US" sz="1300" dirty="0"/>
              <a:t> </a:t>
            </a:r>
            <a:r>
              <a:rPr lang="en-US" sz="1300" dirty="0" err="1"/>
              <a:t>Ganguly</a:t>
            </a:r>
            <a:r>
              <a:rPr lang="en-US" sz="1300" dirty="0"/>
              <a:t>, and </a:t>
            </a:r>
            <a:r>
              <a:rPr lang="en-US" sz="1300" dirty="0" err="1"/>
              <a:t>Animesh</a:t>
            </a:r>
            <a:r>
              <a:rPr lang="en-US" sz="1300" dirty="0"/>
              <a:t> Mukherjee. 2018. </a:t>
            </a:r>
            <a:r>
              <a:rPr lang="en-US" sz="1300" dirty="0" err="1"/>
              <a:t>ComPAS</a:t>
            </a:r>
            <a:r>
              <a:rPr lang="en-US" sz="1300" dirty="0"/>
              <a:t>: Community Preserving Sampling for Streaming Graphs. </a:t>
            </a:r>
            <a:r>
              <a:rPr lang="en-US" sz="1300" dirty="0">
                <a:solidFill>
                  <a:srgbClr val="C00000"/>
                </a:solidFill>
              </a:rPr>
              <a:t>In Proceedings of the 17th International Conference on Autonomous Agents and </a:t>
            </a:r>
            <a:r>
              <a:rPr lang="en-US" sz="1300" dirty="0" err="1">
                <a:solidFill>
                  <a:srgbClr val="C00000"/>
                </a:solidFill>
              </a:rPr>
              <a:t>MultiAgent</a:t>
            </a:r>
            <a:r>
              <a:rPr lang="en-US" sz="1300" dirty="0">
                <a:solidFill>
                  <a:srgbClr val="C00000"/>
                </a:solidFill>
              </a:rPr>
              <a:t> Systems (AAMAS ’18), </a:t>
            </a:r>
            <a:r>
              <a:rPr lang="en-US" sz="1300" dirty="0"/>
              <a:t>184-192. </a:t>
            </a:r>
            <a:r>
              <a:rPr lang="en-US" sz="1300" b="1" dirty="0">
                <a:solidFill>
                  <a:srgbClr val="FF0000"/>
                </a:solidFill>
              </a:rPr>
              <a:t>(Core A*)</a:t>
            </a:r>
          </a:p>
          <a:p>
            <a:endParaRPr lang="en-US" sz="1200" dirty="0"/>
          </a:p>
          <a:p>
            <a:endParaRPr lang="en-US" sz="1200" dirty="0"/>
          </a:p>
          <a:p>
            <a:endParaRPr lang="en-US" sz="1200" dirty="0"/>
          </a:p>
        </p:txBody>
      </p:sp>
    </p:spTree>
    <p:extLst>
      <p:ext uri="{BB962C8B-B14F-4D97-AF65-F5344CB8AC3E}">
        <p14:creationId xmlns:p14="http://schemas.microsoft.com/office/powerpoint/2010/main" val="38192297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23A9EA-583B-4775-977F-291AC2F0DCB1}"/>
              </a:ext>
            </a:extLst>
          </p:cNvPr>
          <p:cNvSpPr>
            <a:spLocks noGrp="1"/>
          </p:cNvSpPr>
          <p:nvPr>
            <p:ph type="title"/>
          </p:nvPr>
        </p:nvSpPr>
        <p:spPr/>
        <p:txBody>
          <a:bodyPr/>
          <a:lstStyle/>
          <a:p>
            <a:r>
              <a:rPr lang="en-US" dirty="0"/>
              <a:t>Prof Wolfgang </a:t>
            </a:r>
            <a:r>
              <a:rPr lang="en-US" dirty="0" err="1"/>
              <a:t>Nejdl</a:t>
            </a:r>
            <a:endParaRPr lang="en-US" dirty="0"/>
          </a:p>
        </p:txBody>
      </p:sp>
      <p:sp>
        <p:nvSpPr>
          <p:cNvPr id="6" name="TextBox 5">
            <a:extLst>
              <a:ext uri="{FF2B5EF4-FFF2-40B4-BE49-F238E27FC236}">
                <a16:creationId xmlns:a16="http://schemas.microsoft.com/office/drawing/2014/main" id="{92182A39-1456-4108-8C3C-88D763095DAB}"/>
              </a:ext>
            </a:extLst>
          </p:cNvPr>
          <p:cNvSpPr txBox="1"/>
          <p:nvPr/>
        </p:nvSpPr>
        <p:spPr>
          <a:xfrm>
            <a:off x="556988" y="2043113"/>
            <a:ext cx="8415561" cy="1477328"/>
          </a:xfrm>
          <a:prstGeom prst="rect">
            <a:avLst/>
          </a:prstGeom>
          <a:noFill/>
        </p:spPr>
        <p:txBody>
          <a:bodyPr wrap="square" rtlCol="0">
            <a:spAutoFit/>
          </a:bodyPr>
          <a:lstStyle/>
          <a:p>
            <a:r>
              <a:rPr lang="en-US" sz="1800" b="1" dirty="0">
                <a:solidFill>
                  <a:srgbClr val="0070C0"/>
                </a:solidFill>
              </a:rPr>
              <a:t>Q1) Provide both theoretical arguments and practical examples on the relevance and significance of your extension of the rich club concept covering centrality instead of node degree and connect those to specific datasets you have been investigating, discussion similarities and differences between these networks.</a:t>
            </a:r>
          </a:p>
        </p:txBody>
      </p:sp>
    </p:spTree>
    <p:extLst>
      <p:ext uri="{BB962C8B-B14F-4D97-AF65-F5344CB8AC3E}">
        <p14:creationId xmlns:p14="http://schemas.microsoft.com/office/powerpoint/2010/main" val="21037076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90B039-0FDF-48C5-95AD-B45A2141077D}"/>
              </a:ext>
            </a:extLst>
          </p:cNvPr>
          <p:cNvPicPr>
            <a:picLocks noChangeAspect="1"/>
          </p:cNvPicPr>
          <p:nvPr/>
        </p:nvPicPr>
        <p:blipFill>
          <a:blip r:embed="rId2"/>
          <a:stretch>
            <a:fillRect/>
          </a:stretch>
        </p:blipFill>
        <p:spPr>
          <a:xfrm>
            <a:off x="1020762" y="262741"/>
            <a:ext cx="7373144" cy="4431151"/>
          </a:xfrm>
          <a:prstGeom prst="rect">
            <a:avLst/>
          </a:prstGeom>
        </p:spPr>
      </p:pic>
    </p:spTree>
    <p:extLst>
      <p:ext uri="{BB962C8B-B14F-4D97-AF65-F5344CB8AC3E}">
        <p14:creationId xmlns:p14="http://schemas.microsoft.com/office/powerpoint/2010/main" val="3778339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3BF5-1DC9-4754-9522-2D4AAC864EF7}"/>
              </a:ext>
            </a:extLst>
          </p:cNvPr>
          <p:cNvSpPr>
            <a:spLocks noGrp="1"/>
          </p:cNvSpPr>
          <p:nvPr>
            <p:ph type="title"/>
          </p:nvPr>
        </p:nvSpPr>
        <p:spPr/>
        <p:txBody>
          <a:bodyPr/>
          <a:lstStyle/>
          <a:p>
            <a:r>
              <a:rPr lang="en-US" dirty="0"/>
              <a:t>Contd..</a:t>
            </a:r>
          </a:p>
        </p:txBody>
      </p:sp>
      <p:sp>
        <p:nvSpPr>
          <p:cNvPr id="3" name="TextBox 2">
            <a:extLst>
              <a:ext uri="{FF2B5EF4-FFF2-40B4-BE49-F238E27FC236}">
                <a16:creationId xmlns:a16="http://schemas.microsoft.com/office/drawing/2014/main" id="{D6030008-CBE3-4B35-9FF2-82AFF728583B}"/>
              </a:ext>
            </a:extLst>
          </p:cNvPr>
          <p:cNvSpPr txBox="1"/>
          <p:nvPr/>
        </p:nvSpPr>
        <p:spPr>
          <a:xfrm>
            <a:off x="521493" y="1000125"/>
            <a:ext cx="7750969" cy="3293209"/>
          </a:xfrm>
          <a:prstGeom prst="rect">
            <a:avLst/>
          </a:prstGeom>
          <a:noFill/>
        </p:spPr>
        <p:txBody>
          <a:bodyPr wrap="square" rtlCol="0">
            <a:spAutoFit/>
          </a:bodyPr>
          <a:lstStyle/>
          <a:p>
            <a:r>
              <a:rPr lang="en-US" sz="1600" b="1" dirty="0">
                <a:solidFill>
                  <a:srgbClr val="0070C0"/>
                </a:solidFill>
              </a:rPr>
              <a:t>Q2) Describe in more detail your approach to making networks more attack resilient for different attacks and how this possibly changes or not these networks and their properties</a:t>
            </a:r>
          </a:p>
          <a:p>
            <a:endParaRPr lang="en-US" sz="1600" b="1" dirty="0">
              <a:solidFill>
                <a:srgbClr val="0070C0"/>
              </a:solidFill>
            </a:endParaRPr>
          </a:p>
          <a:p>
            <a:r>
              <a:rPr lang="en-US" sz="1600" dirty="0"/>
              <a:t>We proposed a network modification strategy to increase resilience of networks, against perturbation of rank order among top central nodes. Our approach is inspired by small world network generation by Watts–</a:t>
            </a:r>
            <a:r>
              <a:rPr lang="en-US" sz="1600" dirty="0" err="1"/>
              <a:t>Strogatz</a:t>
            </a:r>
            <a:r>
              <a:rPr lang="en-US" sz="1600" dirty="0"/>
              <a:t> model where a random rewiring of edges is employed over a lattice network to decrease the average path length. We can first compute dense substructures or communities in the network using </a:t>
            </a:r>
            <a:r>
              <a:rPr lang="en-US" sz="1600" dirty="0" err="1"/>
              <a:t>Louvian</a:t>
            </a:r>
            <a:r>
              <a:rPr lang="en-US" sz="1600" dirty="0"/>
              <a:t> algorithm. We connect inter community nodes preferentially based on community size and node degree. This creates a dense core through which communities interact among themselves. This clarification has now been added to the revised thesis in section 3.6 page 56.</a:t>
            </a:r>
            <a:endParaRPr lang="en-US" sz="1600" b="1" dirty="0">
              <a:solidFill>
                <a:srgbClr val="0070C0"/>
              </a:solidFill>
            </a:endParaRPr>
          </a:p>
        </p:txBody>
      </p:sp>
    </p:spTree>
    <p:extLst>
      <p:ext uri="{BB962C8B-B14F-4D97-AF65-F5344CB8AC3E}">
        <p14:creationId xmlns:p14="http://schemas.microsoft.com/office/powerpoint/2010/main" val="28674753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E39D0-24DC-49A9-9401-05608E3741D3}"/>
              </a:ext>
            </a:extLst>
          </p:cNvPr>
          <p:cNvSpPr>
            <a:spLocks noGrp="1"/>
          </p:cNvSpPr>
          <p:nvPr>
            <p:ph type="title"/>
          </p:nvPr>
        </p:nvSpPr>
        <p:spPr/>
        <p:txBody>
          <a:bodyPr/>
          <a:lstStyle/>
          <a:p>
            <a:r>
              <a:rPr lang="en-US" dirty="0"/>
              <a:t>Contd..</a:t>
            </a:r>
          </a:p>
        </p:txBody>
      </p:sp>
      <p:sp>
        <p:nvSpPr>
          <p:cNvPr id="3" name="TextBox 2">
            <a:extLst>
              <a:ext uri="{FF2B5EF4-FFF2-40B4-BE49-F238E27FC236}">
                <a16:creationId xmlns:a16="http://schemas.microsoft.com/office/drawing/2014/main" id="{B98E922A-9F5B-4CEC-ADC4-9684C2D551E5}"/>
              </a:ext>
            </a:extLst>
          </p:cNvPr>
          <p:cNvSpPr txBox="1"/>
          <p:nvPr/>
        </p:nvSpPr>
        <p:spPr>
          <a:xfrm>
            <a:off x="585788" y="1000125"/>
            <a:ext cx="7393781" cy="3108543"/>
          </a:xfrm>
          <a:prstGeom prst="rect">
            <a:avLst/>
          </a:prstGeom>
          <a:noFill/>
        </p:spPr>
        <p:txBody>
          <a:bodyPr wrap="square" rtlCol="0">
            <a:spAutoFit/>
          </a:bodyPr>
          <a:lstStyle/>
          <a:p>
            <a:r>
              <a:rPr lang="en-US" sz="1600" b="1" dirty="0">
                <a:solidFill>
                  <a:srgbClr val="0070C0"/>
                </a:solidFill>
              </a:rPr>
              <a:t>Q3) Characterize the networks which have no significantly high closeness, betweenness centrality vertices show how you can detect this and speculate about possible reasons for this phenomenon and what would have to change in the application domain such that these vertices would appear</a:t>
            </a:r>
          </a:p>
          <a:p>
            <a:endParaRPr lang="en-US" sz="1600" b="1" dirty="0">
              <a:solidFill>
                <a:srgbClr val="0070C0"/>
              </a:solidFill>
            </a:endParaRPr>
          </a:p>
          <a:p>
            <a:r>
              <a:rPr lang="en-US" sz="1600" dirty="0"/>
              <a:t>We speculate that network without a RCC does not have significantly high closeness, betweenness centrality vertices. In such networks the majority of the communities do not meet through the inner core. This indicates that the inner core is not at any special position with respect to the paths connecting the communities. One example model of such a network would be a ring of cliques of different sizes</a:t>
            </a:r>
            <a:r>
              <a:rPr lang="en-US" sz="2000" dirty="0"/>
              <a:t>. </a:t>
            </a:r>
            <a:endParaRPr lang="en-US" sz="1600" b="1" dirty="0">
              <a:solidFill>
                <a:srgbClr val="0070C0"/>
              </a:solidFill>
            </a:endParaRPr>
          </a:p>
        </p:txBody>
      </p:sp>
    </p:spTree>
    <p:extLst>
      <p:ext uri="{BB962C8B-B14F-4D97-AF65-F5344CB8AC3E}">
        <p14:creationId xmlns:p14="http://schemas.microsoft.com/office/powerpoint/2010/main" val="21657305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C9DE1-D4F9-4FA3-8C29-583A16C05E25}"/>
              </a:ext>
            </a:extLst>
          </p:cNvPr>
          <p:cNvSpPr>
            <a:spLocks noGrp="1"/>
          </p:cNvSpPr>
          <p:nvPr>
            <p:ph type="title"/>
          </p:nvPr>
        </p:nvSpPr>
        <p:spPr/>
        <p:txBody>
          <a:bodyPr/>
          <a:lstStyle/>
          <a:p>
            <a:r>
              <a:rPr lang="en-US" dirty="0"/>
              <a:t>Contd..</a:t>
            </a:r>
          </a:p>
        </p:txBody>
      </p:sp>
      <p:sp>
        <p:nvSpPr>
          <p:cNvPr id="3" name="TextBox 2">
            <a:extLst>
              <a:ext uri="{FF2B5EF4-FFF2-40B4-BE49-F238E27FC236}">
                <a16:creationId xmlns:a16="http://schemas.microsoft.com/office/drawing/2014/main" id="{52C16300-F28D-4F0D-8276-484348558651}"/>
              </a:ext>
            </a:extLst>
          </p:cNvPr>
          <p:cNvSpPr txBox="1"/>
          <p:nvPr/>
        </p:nvSpPr>
        <p:spPr>
          <a:xfrm>
            <a:off x="456977" y="938849"/>
            <a:ext cx="8115523" cy="1569660"/>
          </a:xfrm>
          <a:prstGeom prst="rect">
            <a:avLst/>
          </a:prstGeom>
          <a:noFill/>
        </p:spPr>
        <p:txBody>
          <a:bodyPr wrap="square" rtlCol="0">
            <a:spAutoFit/>
          </a:bodyPr>
          <a:lstStyle/>
          <a:p>
            <a:r>
              <a:rPr lang="en-US" sz="1600" dirty="0"/>
              <a:t>The smaller cliques can have connections between them. An toy example is given in below figure. Here the highest core is at the side of the network rather than the center. If the network contains RCC, then the inner shells are expander like, and communities meet at the RCC. An example model conforming to this structure would be a large clique in the center surrounded by smaller cliques shown below. We propose a </a:t>
            </a:r>
            <a:r>
              <a:rPr lang="en-US" sz="1600" dirty="0" err="1"/>
              <a:t>pipleline</a:t>
            </a:r>
            <a:r>
              <a:rPr lang="en-US" sz="1600" dirty="0"/>
              <a:t> for detecting high central nodes in such cases in Section 3.4 page 48 of the thesis</a:t>
            </a:r>
          </a:p>
        </p:txBody>
      </p:sp>
      <p:pic>
        <p:nvPicPr>
          <p:cNvPr id="5" name="Picture 4">
            <a:extLst>
              <a:ext uri="{FF2B5EF4-FFF2-40B4-BE49-F238E27FC236}">
                <a16:creationId xmlns:a16="http://schemas.microsoft.com/office/drawing/2014/main" id="{187F4DF7-C3B6-4617-93C8-B97E38F8E35D}"/>
              </a:ext>
            </a:extLst>
          </p:cNvPr>
          <p:cNvPicPr>
            <a:picLocks noChangeAspect="1"/>
          </p:cNvPicPr>
          <p:nvPr/>
        </p:nvPicPr>
        <p:blipFill>
          <a:blip r:embed="rId2"/>
          <a:stretch>
            <a:fillRect/>
          </a:stretch>
        </p:blipFill>
        <p:spPr>
          <a:xfrm>
            <a:off x="1764506" y="3000952"/>
            <a:ext cx="5094287" cy="1756786"/>
          </a:xfrm>
          <a:prstGeom prst="rect">
            <a:avLst/>
          </a:prstGeom>
        </p:spPr>
      </p:pic>
    </p:spTree>
    <p:extLst>
      <p:ext uri="{BB962C8B-B14F-4D97-AF65-F5344CB8AC3E}">
        <p14:creationId xmlns:p14="http://schemas.microsoft.com/office/powerpoint/2010/main" val="994582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1"/>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lvl="0" indent="0" algn="ctr" rtl="0">
              <a:lnSpc>
                <a:spcPct val="100000"/>
              </a:lnSpc>
              <a:spcBef>
                <a:spcPts val="0"/>
              </a:spcBef>
              <a:spcAft>
                <a:spcPts val="0"/>
              </a:spcAft>
              <a:buSzPts val="1200"/>
              <a:buNone/>
            </a:pPr>
            <a:r>
              <a:rPr lang="en-IN">
                <a:latin typeface="Arial"/>
                <a:ea typeface="Arial"/>
                <a:cs typeface="Arial"/>
                <a:sym typeface="Arial"/>
              </a:rPr>
              <a:t>Hypothesis</a:t>
            </a:r>
            <a:endParaRPr/>
          </a:p>
        </p:txBody>
      </p:sp>
      <p:sp>
        <p:nvSpPr>
          <p:cNvPr id="154" name="Google Shape;154;p11"/>
          <p:cNvSpPr txBox="1">
            <a:spLocks noGrp="1"/>
          </p:cNvSpPr>
          <p:nvPr>
            <p:ph type="body" idx="1"/>
          </p:nvPr>
        </p:nvSpPr>
        <p:spPr>
          <a:xfrm>
            <a:off x="456977" y="938733"/>
            <a:ext cx="5598042" cy="3840736"/>
          </a:xfrm>
          <a:prstGeom prst="rect">
            <a:avLst/>
          </a:prstGeom>
          <a:noFill/>
          <a:ln>
            <a:noFill/>
          </a:ln>
        </p:spPr>
        <p:txBody>
          <a:bodyPr spcFirstLastPara="1" wrap="square" lIns="81525" tIns="81525" rIns="81525" bIns="81525" anchor="t" anchorCtr="0">
            <a:noAutofit/>
          </a:bodyPr>
          <a:lstStyle/>
          <a:p>
            <a:pPr marL="457200" marR="0" lvl="0" indent="-330200" algn="l" rtl="0">
              <a:lnSpc>
                <a:spcPct val="100000"/>
              </a:lnSpc>
              <a:spcBef>
                <a:spcPts val="500"/>
              </a:spcBef>
              <a:spcAft>
                <a:spcPts val="0"/>
              </a:spcAft>
              <a:buClr>
                <a:schemeClr val="accent1"/>
              </a:buClr>
              <a:buSzPts val="1600"/>
              <a:buFont typeface="Noto Sans Symbols"/>
              <a:buChar char="■"/>
            </a:pPr>
            <a:r>
              <a:rPr lang="en-IN" sz="1600" dirty="0">
                <a:latin typeface="Arial"/>
                <a:ea typeface="Arial"/>
                <a:cs typeface="Arial"/>
                <a:sym typeface="Arial"/>
              </a:rPr>
              <a:t>Real world networks are often organised into hierarchical shells uncovered by k-core decomposition.</a:t>
            </a:r>
            <a:endParaRPr dirty="0"/>
          </a:p>
          <a:p>
            <a:pPr marL="457200" marR="0" lvl="0" indent="-228600" algn="l" rtl="0">
              <a:lnSpc>
                <a:spcPct val="100000"/>
              </a:lnSpc>
              <a:spcBef>
                <a:spcPts val="500"/>
              </a:spcBef>
              <a:spcAft>
                <a:spcPts val="0"/>
              </a:spcAft>
              <a:buClr>
                <a:schemeClr val="accent1"/>
              </a:buClr>
              <a:buSzPts val="1600"/>
              <a:buFont typeface="Noto Sans Symbols"/>
              <a:buNone/>
            </a:pPr>
            <a:endParaRPr sz="1600" dirty="0">
              <a:latin typeface="Arial"/>
              <a:ea typeface="Arial"/>
              <a:cs typeface="Arial"/>
              <a:sym typeface="Arial"/>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1600" dirty="0">
                <a:latin typeface="Arial"/>
                <a:ea typeface="Arial"/>
                <a:cs typeface="Arial"/>
                <a:sym typeface="Arial"/>
              </a:rPr>
              <a:t>Since inner cores are dense by definition, members of </a:t>
            </a:r>
            <a:endParaRPr dirty="0"/>
          </a:p>
          <a:p>
            <a:pPr marL="127000" lvl="0" indent="0" algn="l" rtl="0">
              <a:lnSpc>
                <a:spcPct val="100000"/>
              </a:lnSpc>
              <a:spcBef>
                <a:spcPts val="500"/>
              </a:spcBef>
              <a:spcAft>
                <a:spcPts val="0"/>
              </a:spcAft>
              <a:buSzPts val="1600"/>
              <a:buNone/>
            </a:pPr>
            <a:r>
              <a:rPr lang="en-IN" sz="1600" dirty="0">
                <a:latin typeface="Arial"/>
                <a:ea typeface="Arial"/>
                <a:cs typeface="Arial"/>
                <a:sym typeface="Arial"/>
              </a:rPr>
              <a:t>      inner core connect pair of nodes in multiple shells.</a:t>
            </a:r>
            <a:endParaRPr dirty="0"/>
          </a:p>
          <a:p>
            <a:pPr marL="127000" lvl="0" indent="0" algn="l" rtl="0">
              <a:lnSpc>
                <a:spcPct val="100000"/>
              </a:lnSpc>
              <a:spcBef>
                <a:spcPts val="500"/>
              </a:spcBef>
              <a:spcAft>
                <a:spcPts val="0"/>
              </a:spcAft>
              <a:buSzPts val="1600"/>
              <a:buNone/>
            </a:pPr>
            <a:endParaRPr sz="1600" dirty="0">
              <a:latin typeface="Arial"/>
              <a:ea typeface="Arial"/>
              <a:cs typeface="Arial"/>
              <a:sym typeface="Arial"/>
            </a:endParaRPr>
          </a:p>
          <a:p>
            <a:pPr marL="457200" lvl="0" indent="-330200" algn="l" rtl="0">
              <a:lnSpc>
                <a:spcPct val="100000"/>
              </a:lnSpc>
              <a:spcBef>
                <a:spcPts val="500"/>
              </a:spcBef>
              <a:spcAft>
                <a:spcPts val="0"/>
              </a:spcAft>
              <a:buSzPts val="1600"/>
              <a:buFont typeface="Noto Sans Symbols"/>
              <a:buChar char="▪"/>
            </a:pPr>
            <a:r>
              <a:rPr lang="en-IN" sz="1600" dirty="0">
                <a:solidFill>
                  <a:srgbClr val="C00000"/>
                </a:solidFill>
                <a:latin typeface="Arial"/>
                <a:ea typeface="Arial"/>
                <a:cs typeface="Arial"/>
                <a:sym typeface="Arial"/>
              </a:rPr>
              <a:t>We ask following Research Questions</a:t>
            </a:r>
            <a:endParaRPr dirty="0"/>
          </a:p>
          <a:p>
            <a:pPr marL="914400" lvl="1" indent="-311150" algn="l" rtl="0">
              <a:lnSpc>
                <a:spcPct val="100000"/>
              </a:lnSpc>
              <a:spcBef>
                <a:spcPts val="400"/>
              </a:spcBef>
              <a:spcAft>
                <a:spcPts val="0"/>
              </a:spcAft>
              <a:buSzPts val="1300"/>
              <a:buFont typeface="Noto Sans Symbols"/>
              <a:buChar char="▪"/>
            </a:pPr>
            <a:r>
              <a:rPr lang="en-IN" sz="1200" b="1" dirty="0">
                <a:solidFill>
                  <a:srgbClr val="002060"/>
                </a:solidFill>
                <a:latin typeface="Arial"/>
                <a:ea typeface="Arial"/>
                <a:cs typeface="Arial"/>
                <a:sym typeface="Arial"/>
              </a:rPr>
              <a:t>RQ1:  Innermost core a container for globally influential nodes?</a:t>
            </a:r>
            <a:endParaRPr dirty="0"/>
          </a:p>
          <a:p>
            <a:pPr marL="914400" lvl="1" indent="-311150" algn="l" rtl="0">
              <a:lnSpc>
                <a:spcPct val="100000"/>
              </a:lnSpc>
              <a:spcBef>
                <a:spcPts val="400"/>
              </a:spcBef>
              <a:spcAft>
                <a:spcPts val="0"/>
              </a:spcAft>
              <a:buSzPts val="1300"/>
              <a:buFont typeface="Noto Sans Symbols"/>
              <a:buChar char="▪"/>
            </a:pPr>
            <a:r>
              <a:rPr lang="en-IN" sz="1200" b="1" dirty="0">
                <a:solidFill>
                  <a:srgbClr val="27561F"/>
                </a:solidFill>
                <a:latin typeface="Arial"/>
                <a:ea typeface="Arial"/>
                <a:cs typeface="Arial"/>
                <a:sym typeface="Arial"/>
              </a:rPr>
              <a:t>RQ2:  How inner core nodes organized in communities?</a:t>
            </a:r>
            <a:endParaRPr dirty="0"/>
          </a:p>
          <a:p>
            <a:pPr marL="914400" lvl="1" indent="-311150" algn="l" rtl="0">
              <a:lnSpc>
                <a:spcPct val="100000"/>
              </a:lnSpc>
              <a:spcBef>
                <a:spcPts val="400"/>
              </a:spcBef>
              <a:spcAft>
                <a:spcPts val="0"/>
              </a:spcAft>
              <a:buSzPts val="1300"/>
              <a:buFont typeface="Noto Sans Symbols"/>
              <a:buChar char="▪"/>
            </a:pPr>
            <a:r>
              <a:rPr lang="en-IN" sz="1200" b="1" dirty="0">
                <a:solidFill>
                  <a:schemeClr val="accent1"/>
                </a:solidFill>
                <a:latin typeface="Arial"/>
                <a:ea typeface="Arial"/>
                <a:cs typeface="Arial"/>
                <a:sym typeface="Arial"/>
              </a:rPr>
              <a:t>RQ3:  What role does inner core nodes play in information propagation in the network? </a:t>
            </a:r>
            <a:endParaRPr dirty="0"/>
          </a:p>
          <a:p>
            <a:pPr marL="127000" lvl="0" indent="0" algn="l" rtl="0">
              <a:lnSpc>
                <a:spcPct val="100000"/>
              </a:lnSpc>
              <a:spcBef>
                <a:spcPts val="500"/>
              </a:spcBef>
              <a:spcAft>
                <a:spcPts val="0"/>
              </a:spcAft>
              <a:buSzPts val="1600"/>
              <a:buNone/>
            </a:pPr>
            <a:endParaRPr sz="1600" dirty="0">
              <a:latin typeface="Arial"/>
              <a:ea typeface="Arial"/>
              <a:cs typeface="Arial"/>
              <a:sym typeface="Arial"/>
            </a:endParaRPr>
          </a:p>
          <a:p>
            <a:pPr marL="127000" lvl="0" indent="0" algn="l" rtl="0">
              <a:lnSpc>
                <a:spcPct val="100000"/>
              </a:lnSpc>
              <a:spcBef>
                <a:spcPts val="500"/>
              </a:spcBef>
              <a:spcAft>
                <a:spcPts val="0"/>
              </a:spcAft>
              <a:buSzPts val="1600"/>
              <a:buNone/>
            </a:pPr>
            <a:endParaRPr sz="1600" dirty="0">
              <a:latin typeface="Arial"/>
              <a:ea typeface="Arial"/>
              <a:cs typeface="Arial"/>
              <a:sym typeface="Arial"/>
            </a:endParaRPr>
          </a:p>
          <a:p>
            <a:pPr marL="127000" lvl="0" indent="0" algn="l" rtl="0">
              <a:lnSpc>
                <a:spcPct val="100000"/>
              </a:lnSpc>
              <a:spcBef>
                <a:spcPts val="500"/>
              </a:spcBef>
              <a:spcAft>
                <a:spcPts val="0"/>
              </a:spcAft>
              <a:buSzPts val="1600"/>
              <a:buNone/>
            </a:pPr>
            <a:endParaRPr sz="1600" dirty="0">
              <a:latin typeface="Arial"/>
              <a:ea typeface="Arial"/>
              <a:cs typeface="Arial"/>
              <a:sym typeface="Arial"/>
            </a:endParaRPr>
          </a:p>
          <a:p>
            <a:pPr marL="127000" lvl="0" indent="0" algn="l" rtl="0">
              <a:lnSpc>
                <a:spcPct val="100000"/>
              </a:lnSpc>
              <a:spcBef>
                <a:spcPts val="500"/>
              </a:spcBef>
              <a:spcAft>
                <a:spcPts val="0"/>
              </a:spcAft>
              <a:buSzPts val="1600"/>
              <a:buNone/>
            </a:pPr>
            <a:endParaRPr sz="1600" dirty="0">
              <a:latin typeface="Arial"/>
              <a:ea typeface="Arial"/>
              <a:cs typeface="Arial"/>
              <a:sym typeface="Arial"/>
            </a:endParaRPr>
          </a:p>
          <a:p>
            <a:pPr marL="127000" lvl="0" indent="0" algn="l" rtl="0">
              <a:lnSpc>
                <a:spcPct val="100000"/>
              </a:lnSpc>
              <a:spcBef>
                <a:spcPts val="500"/>
              </a:spcBef>
              <a:spcAft>
                <a:spcPts val="0"/>
              </a:spcAft>
              <a:buSzPts val="1600"/>
              <a:buNone/>
            </a:pPr>
            <a:endParaRPr sz="1600" dirty="0">
              <a:latin typeface="Arial"/>
              <a:ea typeface="Arial"/>
              <a:cs typeface="Arial"/>
              <a:sym typeface="Arial"/>
            </a:endParaRPr>
          </a:p>
          <a:p>
            <a:pPr marL="127000" lvl="0" indent="0" algn="l" rtl="0">
              <a:lnSpc>
                <a:spcPct val="100000"/>
              </a:lnSpc>
              <a:spcBef>
                <a:spcPts val="500"/>
              </a:spcBef>
              <a:spcAft>
                <a:spcPts val="0"/>
              </a:spcAft>
              <a:buSzPts val="1600"/>
              <a:buNone/>
            </a:pPr>
            <a:endParaRPr sz="1600" dirty="0">
              <a:latin typeface="Arial"/>
              <a:ea typeface="Arial"/>
              <a:cs typeface="Arial"/>
              <a:sym typeface="Arial"/>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dirty="0">
              <a:latin typeface="Arial"/>
              <a:ea typeface="Arial"/>
              <a:cs typeface="Arial"/>
              <a:sym typeface="Arial"/>
            </a:endParaRPr>
          </a:p>
        </p:txBody>
      </p:sp>
      <p:pic>
        <p:nvPicPr>
          <p:cNvPr id="155" name="Google Shape;155;p11"/>
          <p:cNvPicPr preferRelativeResize="0"/>
          <p:nvPr/>
        </p:nvPicPr>
        <p:blipFill rotWithShape="1">
          <a:blip r:embed="rId3">
            <a:alphaModFix/>
          </a:blip>
          <a:srcRect/>
          <a:stretch/>
        </p:blipFill>
        <p:spPr>
          <a:xfrm>
            <a:off x="5955126" y="1438702"/>
            <a:ext cx="3188874" cy="2527086"/>
          </a:xfrm>
          <a:prstGeom prst="rect">
            <a:avLst/>
          </a:prstGeom>
          <a:noFill/>
          <a:ln>
            <a:noFill/>
          </a:ln>
        </p:spPr>
      </p:pic>
      <p:cxnSp>
        <p:nvCxnSpPr>
          <p:cNvPr id="156" name="Google Shape;156;p11"/>
          <p:cNvCxnSpPr/>
          <p:nvPr/>
        </p:nvCxnSpPr>
        <p:spPr>
          <a:xfrm rot="10800000" flipH="1">
            <a:off x="6583297" y="2843919"/>
            <a:ext cx="875979" cy="1121869"/>
          </a:xfrm>
          <a:prstGeom prst="straightConnector1">
            <a:avLst/>
          </a:prstGeom>
          <a:noFill/>
          <a:ln w="38100" cap="flat" cmpd="sng">
            <a:solidFill>
              <a:schemeClr val="dk1"/>
            </a:solidFill>
            <a:prstDash val="solid"/>
            <a:round/>
            <a:headEnd type="none" w="sm" len="sm"/>
            <a:tailEnd type="triangle" w="med" len="med"/>
          </a:ln>
        </p:spPr>
      </p:cxn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AFAB0-8A7E-4BB6-A932-CC9B16125310}"/>
              </a:ext>
            </a:extLst>
          </p:cNvPr>
          <p:cNvSpPr>
            <a:spLocks noGrp="1"/>
          </p:cNvSpPr>
          <p:nvPr>
            <p:ph type="title"/>
          </p:nvPr>
        </p:nvSpPr>
        <p:spPr/>
        <p:txBody>
          <a:bodyPr/>
          <a:lstStyle/>
          <a:p>
            <a:r>
              <a:rPr lang="en-US" dirty="0"/>
              <a:t>Contd..</a:t>
            </a:r>
          </a:p>
        </p:txBody>
      </p:sp>
      <p:sp>
        <p:nvSpPr>
          <p:cNvPr id="3" name="TextBox 2">
            <a:extLst>
              <a:ext uri="{FF2B5EF4-FFF2-40B4-BE49-F238E27FC236}">
                <a16:creationId xmlns:a16="http://schemas.microsoft.com/office/drawing/2014/main" id="{52710E4E-6693-4752-A195-290FDABFD51C}"/>
              </a:ext>
            </a:extLst>
          </p:cNvPr>
          <p:cNvSpPr txBox="1"/>
          <p:nvPr/>
        </p:nvSpPr>
        <p:spPr>
          <a:xfrm>
            <a:off x="456977" y="957263"/>
            <a:ext cx="8422704" cy="3231654"/>
          </a:xfrm>
          <a:prstGeom prst="rect">
            <a:avLst/>
          </a:prstGeom>
          <a:noFill/>
        </p:spPr>
        <p:txBody>
          <a:bodyPr wrap="square" rtlCol="0">
            <a:spAutoFit/>
          </a:bodyPr>
          <a:lstStyle/>
          <a:p>
            <a:r>
              <a:rPr lang="en-US" sz="1600" b="1" dirty="0">
                <a:solidFill>
                  <a:srgbClr val="0070C0"/>
                </a:solidFill>
              </a:rPr>
              <a:t>Q4) Discuss the main differences of core2vec to other approaches, what you are different than others and why core2vec in better than these approaches</a:t>
            </a:r>
            <a:r>
              <a:rPr lang="en-US" dirty="0"/>
              <a:t>.</a:t>
            </a:r>
          </a:p>
          <a:p>
            <a:endParaRPr lang="en-US" dirty="0"/>
          </a:p>
          <a:p>
            <a:endParaRPr lang="en-US" dirty="0"/>
          </a:p>
          <a:p>
            <a:r>
              <a:rPr lang="en-US" sz="1600" dirty="0">
                <a:solidFill>
                  <a:schemeClr val="tx1"/>
                </a:solidFill>
              </a:rPr>
              <a:t>The main difference between core2vec and existing approaches is that the latter approaches are agnostic to the inherent organization of the nodes in the network. Core2vec is however explicitly conditioned on the organization of the nodes in the network. More specifically the random walk decisions taken at each step in core2vec is conditioned on the core membership of the current node and its neighbor. Hence neighborhood multiset is not likely to contain members with very large core distance from the starting node. This approach is based on the assumption that similar core nodes have more in common compared to distant core nodes. We have added this clarification in the revised thesis in section 5.2.14 page 111</a:t>
            </a:r>
            <a:r>
              <a:rPr lang="en-US" sz="1600" dirty="0"/>
              <a:t>.</a:t>
            </a:r>
          </a:p>
        </p:txBody>
      </p:sp>
    </p:spTree>
    <p:extLst>
      <p:ext uri="{BB962C8B-B14F-4D97-AF65-F5344CB8AC3E}">
        <p14:creationId xmlns:p14="http://schemas.microsoft.com/office/powerpoint/2010/main" val="20808818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A262F-69A9-4B2E-B9C2-C5260C392624}"/>
              </a:ext>
            </a:extLst>
          </p:cNvPr>
          <p:cNvSpPr>
            <a:spLocks noGrp="1"/>
          </p:cNvSpPr>
          <p:nvPr>
            <p:ph type="title"/>
          </p:nvPr>
        </p:nvSpPr>
        <p:spPr/>
        <p:txBody>
          <a:bodyPr/>
          <a:lstStyle/>
          <a:p>
            <a:r>
              <a:rPr lang="en-US" dirty="0"/>
              <a:t>Contd..</a:t>
            </a:r>
          </a:p>
        </p:txBody>
      </p:sp>
      <p:sp>
        <p:nvSpPr>
          <p:cNvPr id="3" name="TextBox 2">
            <a:extLst>
              <a:ext uri="{FF2B5EF4-FFF2-40B4-BE49-F238E27FC236}">
                <a16:creationId xmlns:a16="http://schemas.microsoft.com/office/drawing/2014/main" id="{2100DE08-E7D6-451E-8196-1D242CFE6D27}"/>
              </a:ext>
            </a:extLst>
          </p:cNvPr>
          <p:cNvSpPr txBox="1"/>
          <p:nvPr/>
        </p:nvSpPr>
        <p:spPr>
          <a:xfrm>
            <a:off x="456977" y="1114425"/>
            <a:ext cx="8230059" cy="2308324"/>
          </a:xfrm>
          <a:prstGeom prst="rect">
            <a:avLst/>
          </a:prstGeom>
          <a:noFill/>
        </p:spPr>
        <p:txBody>
          <a:bodyPr wrap="square" rtlCol="0">
            <a:spAutoFit/>
          </a:bodyPr>
          <a:lstStyle/>
          <a:p>
            <a:r>
              <a:rPr lang="en-US" sz="1600" b="1" dirty="0">
                <a:solidFill>
                  <a:srgbClr val="0070C0"/>
                </a:solidFill>
              </a:rPr>
              <a:t>Q5) Does core2vec behave better on some network structures than on others and why</a:t>
            </a:r>
          </a:p>
          <a:p>
            <a:endParaRPr lang="en-US" sz="1600" b="1" dirty="0">
              <a:solidFill>
                <a:srgbClr val="0070C0"/>
              </a:solidFill>
            </a:endParaRPr>
          </a:p>
          <a:p>
            <a:endParaRPr lang="en-US" sz="1600" b="1" dirty="0">
              <a:solidFill>
                <a:srgbClr val="0070C0"/>
              </a:solidFill>
            </a:endParaRPr>
          </a:p>
          <a:p>
            <a:r>
              <a:rPr lang="en-US" sz="1600" dirty="0">
                <a:solidFill>
                  <a:schemeClr val="tx1"/>
                </a:solidFill>
              </a:rPr>
              <a:t>Core2vec will work well in networks which have hierarchical structure. It should work comparatively with baselines in case of networks without hierarchies such as regular networks because without core based guidance it would eventually resort to </a:t>
            </a:r>
            <a:r>
              <a:rPr lang="en-US" sz="1600" dirty="0" err="1">
                <a:solidFill>
                  <a:schemeClr val="tx1"/>
                </a:solidFill>
              </a:rPr>
              <a:t>bfs</a:t>
            </a:r>
            <a:r>
              <a:rPr lang="en-US" sz="1600" dirty="0">
                <a:solidFill>
                  <a:schemeClr val="tx1"/>
                </a:solidFill>
              </a:rPr>
              <a:t>/</a:t>
            </a:r>
            <a:r>
              <a:rPr lang="en-US" sz="1600" dirty="0" err="1">
                <a:solidFill>
                  <a:schemeClr val="tx1"/>
                </a:solidFill>
              </a:rPr>
              <a:t>dfs</a:t>
            </a:r>
            <a:r>
              <a:rPr lang="en-US" sz="1600" dirty="0">
                <a:solidFill>
                  <a:schemeClr val="tx1"/>
                </a:solidFill>
              </a:rPr>
              <a:t> based exploration for collecting neighborhood. We have added this clarification in the revised thesis in section 5.2.14 page 111.</a:t>
            </a:r>
            <a:endParaRPr lang="en-US" sz="1600" b="1" dirty="0">
              <a:solidFill>
                <a:schemeClr val="tx1"/>
              </a:solidFill>
            </a:endParaRPr>
          </a:p>
        </p:txBody>
      </p:sp>
    </p:spTree>
    <p:extLst>
      <p:ext uri="{BB962C8B-B14F-4D97-AF65-F5344CB8AC3E}">
        <p14:creationId xmlns:p14="http://schemas.microsoft.com/office/powerpoint/2010/main" val="29536010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C3CCA-DE9B-459A-8098-E1144EF3E053}"/>
              </a:ext>
            </a:extLst>
          </p:cNvPr>
          <p:cNvSpPr>
            <a:spLocks noGrp="1"/>
          </p:cNvSpPr>
          <p:nvPr>
            <p:ph type="title"/>
          </p:nvPr>
        </p:nvSpPr>
        <p:spPr/>
        <p:txBody>
          <a:bodyPr/>
          <a:lstStyle/>
          <a:p>
            <a:r>
              <a:rPr lang="en-US" dirty="0"/>
              <a:t>Prof. M. N. </a:t>
            </a:r>
            <a:r>
              <a:rPr lang="en-US" dirty="0" err="1"/>
              <a:t>Murty</a:t>
            </a:r>
            <a:endParaRPr lang="en-US" dirty="0"/>
          </a:p>
        </p:txBody>
      </p:sp>
      <p:sp>
        <p:nvSpPr>
          <p:cNvPr id="3" name="TextBox 2">
            <a:extLst>
              <a:ext uri="{FF2B5EF4-FFF2-40B4-BE49-F238E27FC236}">
                <a16:creationId xmlns:a16="http://schemas.microsoft.com/office/drawing/2014/main" id="{1CBEB384-0BE3-4BC9-B30B-7968587F2DFF}"/>
              </a:ext>
            </a:extLst>
          </p:cNvPr>
          <p:cNvSpPr txBox="1"/>
          <p:nvPr/>
        </p:nvSpPr>
        <p:spPr>
          <a:xfrm>
            <a:off x="650081" y="1285875"/>
            <a:ext cx="7158038" cy="3108543"/>
          </a:xfrm>
          <a:prstGeom prst="rect">
            <a:avLst/>
          </a:prstGeom>
          <a:noFill/>
        </p:spPr>
        <p:txBody>
          <a:bodyPr wrap="square" rtlCol="0">
            <a:spAutoFit/>
          </a:bodyPr>
          <a:lstStyle/>
          <a:p>
            <a:r>
              <a:rPr lang="en-US" b="1" dirty="0">
                <a:solidFill>
                  <a:srgbClr val="0070C0"/>
                </a:solidFill>
              </a:rPr>
              <a:t>Q1) There are several minor typographical errors that are marked in the attached annotated copy of the thesis </a:t>
            </a:r>
          </a:p>
          <a:p>
            <a:endParaRPr lang="en-US" dirty="0"/>
          </a:p>
          <a:p>
            <a:r>
              <a:rPr lang="en-US" dirty="0">
                <a:solidFill>
                  <a:schemeClr val="tx1"/>
                </a:solidFill>
              </a:rPr>
              <a:t>Thank you for pointing this out. I have thoroughly proof checked the thesis to remove typographical errors. Grammarly report is attached below.</a:t>
            </a:r>
          </a:p>
          <a:p>
            <a:endParaRPr lang="en-US" dirty="0">
              <a:solidFill>
                <a:schemeClr val="tx1"/>
              </a:solidFill>
            </a:endParaRPr>
          </a:p>
          <a:p>
            <a:endParaRPr lang="en-US" dirty="0"/>
          </a:p>
          <a:p>
            <a:endParaRPr lang="en-US" dirty="0"/>
          </a:p>
          <a:p>
            <a:endParaRPr lang="en-US" dirty="0"/>
          </a:p>
          <a:p>
            <a:r>
              <a:rPr lang="en-US" b="1" dirty="0">
                <a:solidFill>
                  <a:srgbClr val="0070C0"/>
                </a:solidFill>
              </a:rPr>
              <a:t>Q2) The contributions made in the thesis and in each chapter are repeated at several places.</a:t>
            </a:r>
          </a:p>
          <a:p>
            <a:endParaRPr lang="en-US" b="1" dirty="0">
              <a:solidFill>
                <a:srgbClr val="0070C0"/>
              </a:solidFill>
            </a:endParaRPr>
          </a:p>
          <a:p>
            <a:r>
              <a:rPr lang="en-US" dirty="0">
                <a:solidFill>
                  <a:schemeClr val="tx1"/>
                </a:solidFill>
              </a:rPr>
              <a:t>Thank you again for directing me to this mistake. I have rewritten the contribution sections in the respective chapters in pages 11, 66, 116.</a:t>
            </a:r>
            <a:endParaRPr lang="en-US" b="1" dirty="0">
              <a:solidFill>
                <a:schemeClr val="tx1"/>
              </a:solidFill>
            </a:endParaRPr>
          </a:p>
        </p:txBody>
      </p:sp>
    </p:spTree>
    <p:extLst>
      <p:ext uri="{BB962C8B-B14F-4D97-AF65-F5344CB8AC3E}">
        <p14:creationId xmlns:p14="http://schemas.microsoft.com/office/powerpoint/2010/main" val="38910939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DCC5A-BDBD-48B8-AB8A-81C641929922}"/>
              </a:ext>
            </a:extLst>
          </p:cNvPr>
          <p:cNvSpPr>
            <a:spLocks noGrp="1"/>
          </p:cNvSpPr>
          <p:nvPr>
            <p:ph type="title"/>
          </p:nvPr>
        </p:nvSpPr>
        <p:spPr/>
        <p:txBody>
          <a:bodyPr/>
          <a:lstStyle/>
          <a:p>
            <a:r>
              <a:rPr lang="en-US" dirty="0"/>
              <a:t>Contd..</a:t>
            </a:r>
          </a:p>
        </p:txBody>
      </p:sp>
      <p:sp>
        <p:nvSpPr>
          <p:cNvPr id="3" name="TextBox 2">
            <a:extLst>
              <a:ext uri="{FF2B5EF4-FFF2-40B4-BE49-F238E27FC236}">
                <a16:creationId xmlns:a16="http://schemas.microsoft.com/office/drawing/2014/main" id="{F1C582B4-5B76-49EE-87BC-0D946D7B524B}"/>
              </a:ext>
            </a:extLst>
          </p:cNvPr>
          <p:cNvSpPr txBox="1"/>
          <p:nvPr/>
        </p:nvSpPr>
        <p:spPr>
          <a:xfrm>
            <a:off x="657224" y="1328738"/>
            <a:ext cx="8158163" cy="3323987"/>
          </a:xfrm>
          <a:prstGeom prst="rect">
            <a:avLst/>
          </a:prstGeom>
          <a:noFill/>
        </p:spPr>
        <p:txBody>
          <a:bodyPr wrap="square" rtlCol="0">
            <a:spAutoFit/>
          </a:bodyPr>
          <a:lstStyle/>
          <a:p>
            <a:r>
              <a:rPr lang="en-US" b="1" dirty="0">
                <a:solidFill>
                  <a:srgbClr val="0070C0"/>
                </a:solidFill>
              </a:rPr>
              <a:t>Q3) It is well known in the text context that Term Frequency Inverse Document Frequency TFIDF can help in representation of text. Is there some similarity with the proposal here? The candidate employs word networks to validate some of the proposed schemes, but does not establish a link with TFIDF where frequent and rare words are given less importance</a:t>
            </a:r>
          </a:p>
          <a:p>
            <a:endParaRPr lang="en-US" dirty="0"/>
          </a:p>
          <a:p>
            <a:endParaRPr lang="en-US" dirty="0"/>
          </a:p>
          <a:p>
            <a:r>
              <a:rPr lang="en-US" dirty="0">
                <a:solidFill>
                  <a:schemeClr val="tx1"/>
                </a:solidFill>
              </a:rPr>
              <a:t>We first construct a word association graph and learn vector representation based on the network structure. Word association network has been created using crowd source effort. A volunteer is given a cue word and is asked to respond with three words which he/she closely associates with the cue word. According to cognitive theories the cue word acts as a stimulus and responses map how pair of words are associated in participants brain. Hence word associations reveal mental representations of lexicons which are often not captured from textual input because natural language follows predefined syntax. While </a:t>
            </a:r>
            <a:r>
              <a:rPr lang="en-US" dirty="0" err="1">
                <a:solidFill>
                  <a:schemeClr val="tx1"/>
                </a:solidFill>
              </a:rPr>
              <a:t>tf-idf</a:t>
            </a:r>
            <a:r>
              <a:rPr lang="en-US" dirty="0">
                <a:solidFill>
                  <a:schemeClr val="tx1"/>
                </a:solidFill>
              </a:rPr>
              <a:t> transforms documents into vectors based in relative importance of rare/frequent words, we posit that representations learnt from word association graphs are very different due to their construction. We have added this clarification in the revised thesis in section 5.2.7 page 103.</a:t>
            </a:r>
          </a:p>
        </p:txBody>
      </p:sp>
    </p:spTree>
    <p:extLst>
      <p:ext uri="{BB962C8B-B14F-4D97-AF65-F5344CB8AC3E}">
        <p14:creationId xmlns:p14="http://schemas.microsoft.com/office/powerpoint/2010/main" val="7639173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86D9B-AC48-41AD-9CDB-DD18E58A2492}"/>
              </a:ext>
            </a:extLst>
          </p:cNvPr>
          <p:cNvSpPr>
            <a:spLocks noGrp="1"/>
          </p:cNvSpPr>
          <p:nvPr>
            <p:ph type="title"/>
          </p:nvPr>
        </p:nvSpPr>
        <p:spPr/>
        <p:txBody>
          <a:bodyPr/>
          <a:lstStyle/>
          <a:p>
            <a:r>
              <a:rPr lang="en-US" dirty="0"/>
              <a:t>Contd..</a:t>
            </a:r>
          </a:p>
        </p:txBody>
      </p:sp>
      <p:sp>
        <p:nvSpPr>
          <p:cNvPr id="3" name="TextBox 2">
            <a:extLst>
              <a:ext uri="{FF2B5EF4-FFF2-40B4-BE49-F238E27FC236}">
                <a16:creationId xmlns:a16="http://schemas.microsoft.com/office/drawing/2014/main" id="{0EBB6FA9-6F30-40C9-B04C-B55991EB4E04}"/>
              </a:ext>
            </a:extLst>
          </p:cNvPr>
          <p:cNvSpPr txBox="1"/>
          <p:nvPr/>
        </p:nvSpPr>
        <p:spPr>
          <a:xfrm>
            <a:off x="456977" y="1007269"/>
            <a:ext cx="8179830" cy="3754874"/>
          </a:xfrm>
          <a:prstGeom prst="rect">
            <a:avLst/>
          </a:prstGeom>
          <a:noFill/>
        </p:spPr>
        <p:txBody>
          <a:bodyPr wrap="square" rtlCol="0">
            <a:spAutoFit/>
          </a:bodyPr>
          <a:lstStyle/>
          <a:p>
            <a:r>
              <a:rPr lang="en-US" b="1" dirty="0">
                <a:solidFill>
                  <a:srgbClr val="0070C0"/>
                </a:solidFill>
              </a:rPr>
              <a:t>Q4) Several results are nicely stated and supported but sometimes they need further justification for example on page 109 Higher values of walk length l, and number of walks L usually yield better results is stated. Why should this be the case ? If it is then will it not have impact on the computational requirements ?</a:t>
            </a:r>
          </a:p>
          <a:p>
            <a:endParaRPr lang="en-US" b="1" dirty="0">
              <a:solidFill>
                <a:srgbClr val="0070C0"/>
              </a:solidFill>
            </a:endParaRPr>
          </a:p>
          <a:p>
            <a:endParaRPr lang="en-US" b="1" dirty="0">
              <a:solidFill>
                <a:srgbClr val="0070C0"/>
              </a:solidFill>
            </a:endParaRPr>
          </a:p>
          <a:p>
            <a:r>
              <a:rPr lang="en-US" dirty="0">
                <a:solidFill>
                  <a:schemeClr val="tx1"/>
                </a:solidFill>
              </a:rPr>
              <a:t>Higher values of walk length and number of walks increases the overall sampling budget for learning representations. Random walks over graphs are proxy for context size in sentences. It has been shown by </a:t>
            </a:r>
            <a:r>
              <a:rPr lang="en-US" dirty="0" err="1">
                <a:solidFill>
                  <a:schemeClr val="tx1"/>
                </a:solidFill>
              </a:rPr>
              <a:t>Mikolov</a:t>
            </a:r>
            <a:r>
              <a:rPr lang="en-US" dirty="0">
                <a:solidFill>
                  <a:schemeClr val="tx1"/>
                </a:solidFill>
              </a:rPr>
              <a:t> et. al. in their work on generating word2vec that increasing context size helps in getting richer representations. Since core2vec utilizes the same framework, we speculate that increasing sampling budget can yield better results. However as you rightly pointed out, it comes at the expense of computational budget and </a:t>
            </a:r>
            <a:r>
              <a:rPr lang="en-US" dirty="0" err="1">
                <a:solidFill>
                  <a:schemeClr val="tx1"/>
                </a:solidFill>
              </a:rPr>
              <a:t>Mikolov</a:t>
            </a:r>
            <a:r>
              <a:rPr lang="en-US" dirty="0">
                <a:solidFill>
                  <a:schemeClr val="tx1"/>
                </a:solidFill>
              </a:rPr>
              <a:t> et. Al. have shown </a:t>
            </a:r>
            <a:r>
              <a:rPr lang="en-US">
                <a:solidFill>
                  <a:schemeClr val="tx1"/>
                </a:solidFill>
              </a:rPr>
              <a:t>that they get </a:t>
            </a:r>
            <a:r>
              <a:rPr lang="en-US" dirty="0">
                <a:solidFill>
                  <a:schemeClr val="tx1"/>
                </a:solidFill>
              </a:rPr>
              <a:t>diminishing returns. We have now added this explanation and the related limitation in the revised thesis in section 5.2.12 page 109.</a:t>
            </a:r>
            <a:endParaRPr lang="en-US" b="1" dirty="0">
              <a:solidFill>
                <a:schemeClr val="tx1"/>
              </a:solidFill>
            </a:endParaRPr>
          </a:p>
          <a:p>
            <a:endParaRPr lang="en-US" dirty="0">
              <a:solidFill>
                <a:schemeClr val="tx1"/>
              </a:solidFill>
            </a:endParaRPr>
          </a:p>
          <a:p>
            <a:endParaRPr lang="en-US" dirty="0"/>
          </a:p>
          <a:p>
            <a:endParaRPr lang="en-US" dirty="0"/>
          </a:p>
        </p:txBody>
      </p:sp>
    </p:spTree>
    <p:extLst>
      <p:ext uri="{BB962C8B-B14F-4D97-AF65-F5344CB8AC3E}">
        <p14:creationId xmlns:p14="http://schemas.microsoft.com/office/powerpoint/2010/main" val="23952558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2331927-B271-4A38-8DBE-115DB6C99FC8}"/>
              </a:ext>
            </a:extLst>
          </p:cNvPr>
          <p:cNvSpPr/>
          <p:nvPr/>
        </p:nvSpPr>
        <p:spPr>
          <a:xfrm>
            <a:off x="1211580" y="1927860"/>
            <a:ext cx="6134100" cy="923330"/>
          </a:xfrm>
          <a:prstGeom prst="rect">
            <a:avLst/>
          </a:prstGeom>
          <a:noFill/>
        </p:spPr>
        <p:txBody>
          <a:bodyPr wrap="squar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Thank You</a:t>
            </a:r>
          </a:p>
        </p:txBody>
      </p:sp>
    </p:spTree>
    <p:extLst>
      <p:ext uri="{BB962C8B-B14F-4D97-AF65-F5344CB8AC3E}">
        <p14:creationId xmlns:p14="http://schemas.microsoft.com/office/powerpoint/2010/main" val="1299766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2"/>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b="0">
                <a:latin typeface="Arial"/>
                <a:ea typeface="Arial"/>
                <a:cs typeface="Arial"/>
                <a:sym typeface="Arial"/>
              </a:rPr>
              <a:t>RQ1: High core → High centrality ?</a:t>
            </a:r>
            <a:endParaRPr/>
          </a:p>
        </p:txBody>
      </p:sp>
      <p:sp>
        <p:nvSpPr>
          <p:cNvPr id="162" name="Google Shape;162;p12"/>
          <p:cNvSpPr txBox="1">
            <a:spLocks noGrp="1"/>
          </p:cNvSpPr>
          <p:nvPr>
            <p:ph type="body" idx="1"/>
          </p:nvPr>
        </p:nvSpPr>
        <p:spPr>
          <a:xfrm>
            <a:off x="456977" y="938733"/>
            <a:ext cx="4042500" cy="3103200"/>
          </a:xfrm>
          <a:prstGeom prst="rect">
            <a:avLst/>
          </a:prstGeom>
          <a:blipFill rotWithShape="1">
            <a:blip r:embed="rId3">
              <a:alphaModFix/>
            </a:blip>
            <a:stretch>
              <a:fillRect b="-4911"/>
            </a:stretch>
          </a:blipFill>
          <a:ln>
            <a:noFill/>
          </a:ln>
        </p:spPr>
        <p:txBody>
          <a:bodyPr spcFirstLastPara="1" wrap="square" lIns="81525" tIns="81525" rIns="81525" bIns="81525" anchor="t" anchorCtr="0">
            <a:noAutofit/>
          </a:bodyPr>
          <a:lstStyle/>
          <a:p>
            <a:pPr marL="127000" marR="0" lvl="0" indent="0" algn="l" rtl="0">
              <a:lnSpc>
                <a:spcPct val="100000"/>
              </a:lnSpc>
              <a:spcBef>
                <a:spcPts val="500"/>
              </a:spcBef>
              <a:spcAft>
                <a:spcPts val="0"/>
              </a:spcAft>
              <a:buClr>
                <a:schemeClr val="accent1"/>
              </a:buClr>
              <a:buSzPts val="1600"/>
              <a:buNone/>
            </a:pPr>
            <a:r>
              <a:rPr lang="en-IN" dirty="0"/>
              <a:t> </a:t>
            </a:r>
            <a:endParaRPr dirty="0"/>
          </a:p>
        </p:txBody>
      </p:sp>
      <p:pic>
        <p:nvPicPr>
          <p:cNvPr id="163" name="Google Shape;163;p12"/>
          <p:cNvPicPr preferRelativeResize="0"/>
          <p:nvPr/>
        </p:nvPicPr>
        <p:blipFill rotWithShape="1">
          <a:blip r:embed="rId4">
            <a:alphaModFix/>
          </a:blip>
          <a:srcRect/>
          <a:stretch/>
        </p:blipFill>
        <p:spPr>
          <a:xfrm>
            <a:off x="4768519" y="1436913"/>
            <a:ext cx="4187445" cy="2670442"/>
          </a:xfrm>
          <a:prstGeom prst="rect">
            <a:avLst/>
          </a:prstGeom>
          <a:noFill/>
          <a:ln>
            <a:noFill/>
          </a:ln>
        </p:spPr>
      </p:pic>
      <p:pic>
        <p:nvPicPr>
          <p:cNvPr id="164" name="Google Shape;164;p12"/>
          <p:cNvPicPr preferRelativeResize="0"/>
          <p:nvPr/>
        </p:nvPicPr>
        <p:blipFill rotWithShape="1">
          <a:blip r:embed="rId5">
            <a:alphaModFix/>
          </a:blip>
          <a:srcRect/>
          <a:stretch/>
        </p:blipFill>
        <p:spPr>
          <a:xfrm>
            <a:off x="1775291" y="2553981"/>
            <a:ext cx="1783771" cy="506828"/>
          </a:xfrm>
          <a:prstGeom prst="rect">
            <a:avLst/>
          </a:prstGeom>
          <a:noFill/>
          <a:ln>
            <a:noFill/>
          </a:ln>
        </p:spPr>
      </p:pic>
      <p:sp>
        <p:nvSpPr>
          <p:cNvPr id="165" name="Google Shape;165;p12"/>
          <p:cNvSpPr txBox="1"/>
          <p:nvPr/>
        </p:nvSpPr>
        <p:spPr>
          <a:xfrm>
            <a:off x="1490700" y="4418325"/>
            <a:ext cx="6495300" cy="307800"/>
          </a:xfrm>
          <a:prstGeom prst="rect">
            <a:avLst/>
          </a:prstGeom>
          <a:noFill/>
          <a:ln w="31750" cap="flat" cmpd="sng">
            <a:solidFill>
              <a:srgbClr val="7030A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Our intuition i.e. high core imply high centrality does not hold in all networks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3"/>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latin typeface="Arial"/>
                <a:ea typeface="Arial"/>
                <a:cs typeface="Arial"/>
                <a:sym typeface="Arial"/>
              </a:rPr>
              <a:t>RQ2: High Core in </a:t>
            </a:r>
            <a:r>
              <a:rPr lang="en-IN" i="1">
                <a:latin typeface="Arial"/>
                <a:ea typeface="Arial"/>
                <a:cs typeface="Arial"/>
                <a:sym typeface="Arial"/>
              </a:rPr>
              <a:t>Communities</a:t>
            </a:r>
            <a:endParaRPr/>
          </a:p>
        </p:txBody>
      </p:sp>
      <p:sp>
        <p:nvSpPr>
          <p:cNvPr id="171" name="Google Shape;171;p13"/>
          <p:cNvSpPr txBox="1">
            <a:spLocks noGrp="1"/>
          </p:cNvSpPr>
          <p:nvPr>
            <p:ph type="body" idx="1"/>
          </p:nvPr>
        </p:nvSpPr>
        <p:spPr>
          <a:xfrm>
            <a:off x="456977" y="938734"/>
            <a:ext cx="8310505" cy="1981200"/>
          </a:xfrm>
          <a:prstGeom prst="rect">
            <a:avLst/>
          </a:prstGeom>
          <a:noFill/>
          <a:ln>
            <a:noFill/>
          </a:ln>
        </p:spPr>
        <p:txBody>
          <a:bodyPr spcFirstLastPara="1" wrap="square" lIns="81525" tIns="81525" rIns="81525" bIns="81525" anchor="t" anchorCtr="0">
            <a:noAutofit/>
          </a:bodyPr>
          <a:lstStyle/>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Extract communities using Louvian method</a:t>
            </a:r>
            <a:r>
              <a:rPr lang="en-IN" sz="1600" baseline="30000">
                <a:latin typeface="Arial"/>
                <a:ea typeface="Arial"/>
                <a:cs typeface="Arial"/>
                <a:sym typeface="Arial"/>
              </a:rPr>
              <a:t>2</a:t>
            </a:r>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baseline="30000">
              <a:latin typeface="Arial"/>
              <a:ea typeface="Arial"/>
              <a:cs typeface="Arial"/>
              <a:sym typeface="Arial"/>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Order communities in order of size</a:t>
            </a:r>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a:latin typeface="Arial"/>
              <a:ea typeface="Arial"/>
              <a:cs typeface="Arial"/>
              <a:sym typeface="Arial"/>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Find top core nodes in communities </a:t>
            </a:r>
            <a:endParaRPr/>
          </a:p>
        </p:txBody>
      </p:sp>
      <p:sp>
        <p:nvSpPr>
          <p:cNvPr id="172" name="Google Shape;172;p13"/>
          <p:cNvSpPr txBox="1"/>
          <p:nvPr/>
        </p:nvSpPr>
        <p:spPr>
          <a:xfrm>
            <a:off x="5540188" y="4809997"/>
            <a:ext cx="3058246" cy="30777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[2] Blondel et. al. 2011</a:t>
            </a:r>
            <a:endParaRPr/>
          </a:p>
        </p:txBody>
      </p:sp>
      <p:sp>
        <p:nvSpPr>
          <p:cNvPr id="173" name="Google Shape;173;p13"/>
          <p:cNvSpPr txBox="1"/>
          <p:nvPr/>
        </p:nvSpPr>
        <p:spPr>
          <a:xfrm>
            <a:off x="922085" y="3161863"/>
            <a:ext cx="6769634" cy="369332"/>
          </a:xfrm>
          <a:prstGeom prst="rect">
            <a:avLst/>
          </a:prstGeom>
          <a:noFill/>
          <a:ln w="38100" cap="flat" cmpd="dbl">
            <a:solidFill>
              <a:srgbClr val="7030A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800" b="1" i="0" u="none" strike="noStrike" cap="none">
                <a:solidFill>
                  <a:srgbClr val="C00000"/>
                </a:solidFill>
                <a:latin typeface="Arial"/>
                <a:ea typeface="Arial"/>
                <a:cs typeface="Arial"/>
                <a:sym typeface="Arial"/>
              </a:rPr>
              <a:t>Our results show dis</a:t>
            </a:r>
            <a:r>
              <a:rPr lang="en-IN" sz="1800" b="1">
                <a:solidFill>
                  <a:srgbClr val="C00000"/>
                </a:solidFill>
              </a:rPr>
              <a:t>tinguishin</a:t>
            </a:r>
            <a:r>
              <a:rPr lang="en-IN" sz="1800" b="1" i="0" u="none" strike="noStrike" cap="none">
                <a:solidFill>
                  <a:srgbClr val="C00000"/>
                </a:solidFill>
                <a:latin typeface="Arial"/>
                <a:ea typeface="Arial"/>
                <a:cs typeface="Arial"/>
                <a:sym typeface="Arial"/>
              </a:rPr>
              <a:t>g characteristics in </a:t>
            </a:r>
            <a:r>
              <a:rPr lang="en-IN" sz="1800" b="1">
                <a:solidFill>
                  <a:srgbClr val="C00000"/>
                </a:solidFill>
              </a:rPr>
              <a:t>n</a:t>
            </a:r>
            <a:r>
              <a:rPr lang="en-IN" sz="1800" b="1" i="0" u="none" strike="noStrike" cap="none">
                <a:solidFill>
                  <a:srgbClr val="C00000"/>
                </a:solidFill>
                <a:latin typeface="Arial"/>
                <a:ea typeface="Arial"/>
                <a:cs typeface="Arial"/>
                <a:sym typeface="Arial"/>
              </a:rPr>
              <a:t>etworks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14"/>
          <p:cNvPicPr preferRelativeResize="0"/>
          <p:nvPr/>
        </p:nvPicPr>
        <p:blipFill rotWithShape="1">
          <a:blip r:embed="rId3">
            <a:alphaModFix/>
          </a:blip>
          <a:srcRect/>
          <a:stretch/>
        </p:blipFill>
        <p:spPr>
          <a:xfrm>
            <a:off x="1038225" y="594952"/>
            <a:ext cx="7067550" cy="2724150"/>
          </a:xfrm>
          <a:prstGeom prst="rect">
            <a:avLst/>
          </a:prstGeom>
          <a:noFill/>
          <a:ln>
            <a:noFill/>
          </a:ln>
        </p:spPr>
      </p:pic>
      <p:sp>
        <p:nvSpPr>
          <p:cNvPr id="179" name="Google Shape;179;p14"/>
          <p:cNvSpPr txBox="1"/>
          <p:nvPr/>
        </p:nvSpPr>
        <p:spPr>
          <a:xfrm>
            <a:off x="1490703" y="4110958"/>
            <a:ext cx="5878285" cy="4375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0" name="Google Shape;180;p14"/>
          <p:cNvSpPr txBox="1"/>
          <p:nvPr/>
        </p:nvSpPr>
        <p:spPr>
          <a:xfrm>
            <a:off x="1352390" y="4180114"/>
            <a:ext cx="6231751" cy="307777"/>
          </a:xfrm>
          <a:prstGeom prst="rect">
            <a:avLst/>
          </a:prstGeom>
          <a:noFill/>
          <a:ln w="34925" cap="flat" cmpd="sng">
            <a:solidFill>
              <a:srgbClr val="7030A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C00000"/>
                </a:solidFill>
                <a:latin typeface="Arial"/>
                <a:ea typeface="Arial"/>
                <a:cs typeface="Arial"/>
                <a:sym typeface="Arial"/>
              </a:rPr>
              <a:t>High core nodes distributed </a:t>
            </a:r>
            <a:r>
              <a:rPr lang="en-IN">
                <a:solidFill>
                  <a:srgbClr val="C00000"/>
                </a:solidFill>
              </a:rPr>
              <a:t>across</a:t>
            </a:r>
            <a:r>
              <a:rPr lang="en-IN" sz="1400" b="0" i="0" u="none" strike="noStrike" cap="none">
                <a:solidFill>
                  <a:srgbClr val="C00000"/>
                </a:solidFill>
                <a:latin typeface="Arial"/>
                <a:ea typeface="Arial"/>
                <a:cs typeface="Arial"/>
                <a:sym typeface="Arial"/>
              </a:rPr>
              <a:t> multiple communities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15"/>
          <p:cNvPicPr preferRelativeResize="0"/>
          <p:nvPr/>
        </p:nvPicPr>
        <p:blipFill rotWithShape="1">
          <a:blip r:embed="rId3">
            <a:alphaModFix/>
          </a:blip>
          <a:srcRect/>
          <a:stretch/>
        </p:blipFill>
        <p:spPr>
          <a:xfrm>
            <a:off x="921872" y="474169"/>
            <a:ext cx="7425150" cy="2845333"/>
          </a:xfrm>
          <a:prstGeom prst="rect">
            <a:avLst/>
          </a:prstGeom>
          <a:noFill/>
          <a:ln>
            <a:noFill/>
          </a:ln>
        </p:spPr>
      </p:pic>
      <p:sp>
        <p:nvSpPr>
          <p:cNvPr id="186" name="Google Shape;186;p15"/>
          <p:cNvSpPr txBox="1"/>
          <p:nvPr/>
        </p:nvSpPr>
        <p:spPr>
          <a:xfrm>
            <a:off x="1352390" y="4180114"/>
            <a:ext cx="6231751" cy="307777"/>
          </a:xfrm>
          <a:prstGeom prst="rect">
            <a:avLst/>
          </a:prstGeom>
          <a:noFill/>
          <a:ln w="34925" cap="flat" cmpd="sng">
            <a:solidFill>
              <a:srgbClr val="7030A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C00000"/>
                </a:solidFill>
                <a:latin typeface="Arial"/>
                <a:ea typeface="Arial"/>
                <a:cs typeface="Arial"/>
                <a:sym typeface="Arial"/>
              </a:rPr>
              <a:t>High core nodes localised in one community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6"/>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latin typeface="Arial"/>
                <a:ea typeface="Arial"/>
                <a:cs typeface="Arial"/>
                <a:sym typeface="Arial"/>
              </a:rPr>
              <a:t>Key Takeaways</a:t>
            </a:r>
            <a:endParaRPr/>
          </a:p>
        </p:txBody>
      </p:sp>
      <p:pic>
        <p:nvPicPr>
          <p:cNvPr id="192" name="Google Shape;192;p16"/>
          <p:cNvPicPr preferRelativeResize="0"/>
          <p:nvPr/>
        </p:nvPicPr>
        <p:blipFill rotWithShape="1">
          <a:blip r:embed="rId3">
            <a:alphaModFix/>
          </a:blip>
          <a:srcRect/>
          <a:stretch/>
        </p:blipFill>
        <p:spPr>
          <a:xfrm>
            <a:off x="965200" y="917441"/>
            <a:ext cx="7213600" cy="3032152"/>
          </a:xfrm>
          <a:prstGeom prst="rect">
            <a:avLst/>
          </a:prstGeom>
          <a:noFill/>
          <a:ln>
            <a:noFill/>
          </a:ln>
        </p:spPr>
      </p:pic>
      <p:sp>
        <p:nvSpPr>
          <p:cNvPr id="193" name="Google Shape;193;p16"/>
          <p:cNvSpPr txBox="1"/>
          <p:nvPr/>
        </p:nvSpPr>
        <p:spPr>
          <a:xfrm>
            <a:off x="965199" y="4041801"/>
            <a:ext cx="3775850" cy="523220"/>
          </a:xfrm>
          <a:prstGeom prst="rect">
            <a:avLst/>
          </a:prstGeom>
          <a:noFill/>
          <a:ln w="38100" cap="flat" cmpd="sng">
            <a:solidFill>
              <a:srgbClr val="7030A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a:solidFill>
                  <a:srgbClr val="C00000"/>
                </a:solidFill>
                <a:latin typeface="Arial"/>
                <a:ea typeface="Arial"/>
                <a:cs typeface="Arial"/>
                <a:sym typeface="Arial"/>
              </a:rPr>
              <a:t>Top core nodes distributed in multiple communities </a:t>
            </a:r>
            <a:endParaRPr/>
          </a:p>
        </p:txBody>
      </p:sp>
      <p:sp>
        <p:nvSpPr>
          <p:cNvPr id="194" name="Google Shape;194;p16"/>
          <p:cNvSpPr txBox="1"/>
          <p:nvPr/>
        </p:nvSpPr>
        <p:spPr>
          <a:xfrm>
            <a:off x="5255879" y="4041801"/>
            <a:ext cx="3519288" cy="738664"/>
          </a:xfrm>
          <a:prstGeom prst="rect">
            <a:avLst/>
          </a:prstGeom>
          <a:noFill/>
          <a:ln w="31750" cap="flat" cmpd="sng">
            <a:solidFill>
              <a:srgbClr val="7030A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a:solidFill>
                  <a:srgbClr val="C00000"/>
                </a:solidFill>
                <a:latin typeface="Arial"/>
                <a:ea typeface="Arial"/>
                <a:cs typeface="Arial"/>
                <a:sym typeface="Arial"/>
              </a:rPr>
              <a:t>Top core nodes concentrate  in single community</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7"/>
          <p:cNvSpPr txBox="1">
            <a:spLocks noGrp="1"/>
          </p:cNvSpPr>
          <p:nvPr>
            <p:ph type="title"/>
          </p:nvPr>
        </p:nvSpPr>
        <p:spPr>
          <a:xfrm>
            <a:off x="576803" y="70118"/>
            <a:ext cx="7771588" cy="1021895"/>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sz="3600">
                <a:latin typeface="Arial"/>
                <a:ea typeface="Arial"/>
                <a:cs typeface="Arial"/>
                <a:sym typeface="Arial"/>
              </a:rPr>
              <a:t>RQ3: </a:t>
            </a:r>
            <a:r>
              <a:rPr lang="en-IN" sz="3600" b="0">
                <a:latin typeface="Arial"/>
                <a:ea typeface="Arial"/>
                <a:cs typeface="Arial"/>
                <a:sym typeface="Arial"/>
              </a:rPr>
              <a:t>Information through inner core</a:t>
            </a:r>
            <a:endParaRPr sz="3600">
              <a:latin typeface="Arial"/>
              <a:ea typeface="Arial"/>
              <a:cs typeface="Arial"/>
              <a:sym typeface="Arial"/>
            </a:endParaRPr>
          </a:p>
        </p:txBody>
      </p:sp>
      <p:sp>
        <p:nvSpPr>
          <p:cNvPr id="200" name="Google Shape;200;p17"/>
          <p:cNvSpPr txBox="1"/>
          <p:nvPr/>
        </p:nvSpPr>
        <p:spPr>
          <a:xfrm>
            <a:off x="760719" y="1092013"/>
            <a:ext cx="7806478" cy="34031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1" name="Google Shape;201;p17"/>
          <p:cNvSpPr/>
          <p:nvPr/>
        </p:nvSpPr>
        <p:spPr>
          <a:xfrm>
            <a:off x="88365" y="1794882"/>
            <a:ext cx="1486862" cy="886846"/>
          </a:xfrm>
          <a:prstGeom prst="flowChartProcess">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Original Network</a:t>
            </a:r>
            <a:endParaRPr/>
          </a:p>
        </p:txBody>
      </p:sp>
      <p:sp>
        <p:nvSpPr>
          <p:cNvPr id="202" name="Google Shape;202;p17"/>
          <p:cNvSpPr/>
          <p:nvPr/>
        </p:nvSpPr>
        <p:spPr>
          <a:xfrm>
            <a:off x="2435839" y="884654"/>
            <a:ext cx="1836484" cy="991240"/>
          </a:xfrm>
          <a:prstGeom prst="flowChartProcess">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Extract communities using Louvian Method</a:t>
            </a:r>
            <a:endParaRPr/>
          </a:p>
        </p:txBody>
      </p:sp>
      <p:sp>
        <p:nvSpPr>
          <p:cNvPr id="203" name="Google Shape;203;p17"/>
          <p:cNvSpPr/>
          <p:nvPr/>
        </p:nvSpPr>
        <p:spPr>
          <a:xfrm>
            <a:off x="4944677" y="1517811"/>
            <a:ext cx="1632856" cy="1525066"/>
          </a:xfrm>
          <a:prstGeom prst="flowChartProcess">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b="0" i="0" u="none" strike="noStrike" cap="none" dirty="0">
                <a:solidFill>
                  <a:schemeClr val="dk1"/>
                </a:solidFill>
                <a:latin typeface="Arial"/>
                <a:ea typeface="Arial"/>
                <a:cs typeface="Arial"/>
                <a:sym typeface="Arial"/>
              </a:rPr>
              <a:t>Form </a:t>
            </a:r>
            <a:r>
              <a:rPr lang="en-IN" sz="1400" b="1" i="0" u="none" strike="noStrike" cap="none" dirty="0">
                <a:solidFill>
                  <a:srgbClr val="C00000"/>
                </a:solidFill>
                <a:latin typeface="Arial"/>
                <a:ea typeface="Arial"/>
                <a:cs typeface="Arial"/>
                <a:sym typeface="Arial"/>
              </a:rPr>
              <a:t>meta network</a:t>
            </a:r>
            <a:r>
              <a:rPr lang="en-IN" sz="1400" b="0" i="0" u="none" strike="noStrike" cap="none" dirty="0">
                <a:solidFill>
                  <a:schemeClr val="dk1"/>
                </a:solidFill>
                <a:latin typeface="Arial"/>
                <a:ea typeface="Arial"/>
                <a:cs typeface="Arial"/>
                <a:sym typeface="Arial"/>
              </a:rPr>
              <a:t> with</a:t>
            </a:r>
            <a:endParaRPr dirty="0"/>
          </a:p>
          <a:p>
            <a:pPr marL="0" marR="0" lvl="0" indent="0" algn="ctr" rtl="0">
              <a:lnSpc>
                <a:spcPct val="100000"/>
              </a:lnSpc>
              <a:spcBef>
                <a:spcPts val="0"/>
              </a:spcBef>
              <a:spcAft>
                <a:spcPts val="0"/>
              </a:spcAft>
              <a:buNone/>
            </a:pPr>
            <a:r>
              <a:rPr lang="en-IN" sz="1400" b="0" i="0" u="none" strike="noStrike" cap="none" dirty="0">
                <a:solidFill>
                  <a:schemeClr val="dk1"/>
                </a:solidFill>
                <a:latin typeface="Arial"/>
                <a:ea typeface="Arial"/>
                <a:cs typeface="Arial"/>
                <a:sym typeface="Arial"/>
              </a:rPr>
              <a:t>Communities and top k-core as </a:t>
            </a:r>
            <a:r>
              <a:rPr lang="en-IN" sz="1400" b="0" i="0" u="none" strike="noStrike" cap="none" dirty="0" err="1">
                <a:solidFill>
                  <a:schemeClr val="dk1"/>
                </a:solidFill>
                <a:latin typeface="Arial"/>
                <a:ea typeface="Arial"/>
                <a:cs typeface="Arial"/>
                <a:sym typeface="Arial"/>
              </a:rPr>
              <a:t>supervertex</a:t>
            </a:r>
            <a:r>
              <a:rPr lang="en-IN" sz="1400" b="0" i="0" u="none" strike="noStrike" cap="none" dirty="0">
                <a:solidFill>
                  <a:schemeClr val="dk1"/>
                </a:solidFill>
                <a:latin typeface="Arial"/>
                <a:ea typeface="Arial"/>
                <a:cs typeface="Arial"/>
                <a:sym typeface="Arial"/>
              </a:rPr>
              <a:t>, connections as edges</a:t>
            </a:r>
            <a:endParaRPr dirty="0"/>
          </a:p>
        </p:txBody>
      </p:sp>
      <p:cxnSp>
        <p:nvCxnSpPr>
          <p:cNvPr id="204" name="Google Shape;204;p17"/>
          <p:cNvCxnSpPr>
            <a:stCxn id="201" idx="3"/>
            <a:endCxn id="202" idx="1"/>
          </p:cNvCxnSpPr>
          <p:nvPr/>
        </p:nvCxnSpPr>
        <p:spPr>
          <a:xfrm rot="10800000" flipH="1">
            <a:off x="1575227" y="1380305"/>
            <a:ext cx="860700" cy="858000"/>
          </a:xfrm>
          <a:prstGeom prst="straightConnector1">
            <a:avLst/>
          </a:prstGeom>
          <a:noFill/>
          <a:ln w="34925" cap="flat" cmpd="sng">
            <a:solidFill>
              <a:srgbClr val="0070C0"/>
            </a:solidFill>
            <a:prstDash val="solid"/>
            <a:round/>
            <a:headEnd type="none" w="sm" len="sm"/>
            <a:tailEnd type="triangle" w="med" len="med"/>
          </a:ln>
        </p:spPr>
      </p:cxnSp>
      <p:cxnSp>
        <p:nvCxnSpPr>
          <p:cNvPr id="205" name="Google Shape;205;p17"/>
          <p:cNvCxnSpPr>
            <a:stCxn id="202" idx="3"/>
            <a:endCxn id="203" idx="1"/>
          </p:cNvCxnSpPr>
          <p:nvPr/>
        </p:nvCxnSpPr>
        <p:spPr>
          <a:xfrm>
            <a:off x="4272323" y="1380274"/>
            <a:ext cx="672300" cy="900000"/>
          </a:xfrm>
          <a:prstGeom prst="straightConnector1">
            <a:avLst/>
          </a:prstGeom>
          <a:noFill/>
          <a:ln w="38100" cap="flat" cmpd="sng">
            <a:solidFill>
              <a:srgbClr val="0070C0"/>
            </a:solidFill>
            <a:prstDash val="solid"/>
            <a:round/>
            <a:headEnd type="none" w="sm" len="sm"/>
            <a:tailEnd type="triangle" w="med" len="med"/>
          </a:ln>
        </p:spPr>
      </p:cxnSp>
      <p:sp>
        <p:nvSpPr>
          <p:cNvPr id="206" name="Google Shape;206;p17"/>
          <p:cNvSpPr/>
          <p:nvPr/>
        </p:nvSpPr>
        <p:spPr>
          <a:xfrm>
            <a:off x="2435839" y="3177487"/>
            <a:ext cx="1836484" cy="985558"/>
          </a:xfrm>
          <a:prstGeom prst="flowChartProcess">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Extract top core nodes using k-core</a:t>
            </a:r>
            <a:endParaRPr/>
          </a:p>
          <a:p>
            <a:pPr marL="0" marR="0" lvl="0" indent="0" algn="ctr"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decomposition</a:t>
            </a:r>
            <a:endParaRPr/>
          </a:p>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207" name="Google Shape;207;p17"/>
          <p:cNvCxnSpPr>
            <a:stCxn id="201" idx="3"/>
            <a:endCxn id="206" idx="1"/>
          </p:cNvCxnSpPr>
          <p:nvPr/>
        </p:nvCxnSpPr>
        <p:spPr>
          <a:xfrm>
            <a:off x="1575227" y="2238305"/>
            <a:ext cx="860700" cy="1431900"/>
          </a:xfrm>
          <a:prstGeom prst="straightConnector1">
            <a:avLst/>
          </a:prstGeom>
          <a:noFill/>
          <a:ln w="38100" cap="flat" cmpd="sng">
            <a:solidFill>
              <a:srgbClr val="0070C0"/>
            </a:solidFill>
            <a:prstDash val="solid"/>
            <a:round/>
            <a:headEnd type="none" w="sm" len="sm"/>
            <a:tailEnd type="triangle" w="med" len="med"/>
          </a:ln>
        </p:spPr>
      </p:cxnSp>
      <p:cxnSp>
        <p:nvCxnSpPr>
          <p:cNvPr id="208" name="Google Shape;208;p17"/>
          <p:cNvCxnSpPr>
            <a:stCxn id="206" idx="3"/>
            <a:endCxn id="203" idx="1"/>
          </p:cNvCxnSpPr>
          <p:nvPr/>
        </p:nvCxnSpPr>
        <p:spPr>
          <a:xfrm rot="10800000" flipH="1">
            <a:off x="4272323" y="2280366"/>
            <a:ext cx="672300" cy="1389900"/>
          </a:xfrm>
          <a:prstGeom prst="straightConnector1">
            <a:avLst/>
          </a:prstGeom>
          <a:noFill/>
          <a:ln w="38100" cap="flat" cmpd="sng">
            <a:solidFill>
              <a:srgbClr val="0070C0"/>
            </a:solidFill>
            <a:prstDash val="solid"/>
            <a:round/>
            <a:headEnd type="none" w="sm" len="sm"/>
            <a:tailEnd type="triangle" w="med" len="med"/>
          </a:ln>
        </p:spPr>
      </p:cxnSp>
      <p:sp>
        <p:nvSpPr>
          <p:cNvPr id="209" name="Google Shape;209;p17"/>
          <p:cNvSpPr/>
          <p:nvPr/>
        </p:nvSpPr>
        <p:spPr>
          <a:xfrm>
            <a:off x="7238360" y="1644383"/>
            <a:ext cx="1632856" cy="1237130"/>
          </a:xfrm>
          <a:prstGeom prst="flowChartProcess">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Rank nodes with respect to centrality</a:t>
            </a:r>
            <a:endParaRPr/>
          </a:p>
        </p:txBody>
      </p:sp>
      <p:cxnSp>
        <p:nvCxnSpPr>
          <p:cNvPr id="210" name="Google Shape;210;p17"/>
          <p:cNvCxnSpPr>
            <a:stCxn id="203" idx="3"/>
            <a:endCxn id="209" idx="1"/>
          </p:cNvCxnSpPr>
          <p:nvPr/>
        </p:nvCxnSpPr>
        <p:spPr>
          <a:xfrm rot="10800000" flipH="1">
            <a:off x="6577533" y="2262944"/>
            <a:ext cx="660900" cy="17400"/>
          </a:xfrm>
          <a:prstGeom prst="straightConnector1">
            <a:avLst/>
          </a:prstGeom>
          <a:noFill/>
          <a:ln w="38100" cap="flat" cmpd="sng">
            <a:solidFill>
              <a:srgbClr val="0070C0"/>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2"/>
                                        </p:tgtEl>
                                        <p:attrNameLst>
                                          <p:attrName>style.visibility</p:attrName>
                                        </p:attrNameLst>
                                      </p:cBhvr>
                                      <p:to>
                                        <p:strVal val="visible"/>
                                      </p:to>
                                    </p:set>
                                  </p:childTnLst>
                                </p:cTn>
                              </p:par>
                              <p:par>
                                <p:cTn id="17" presetID="1" presetClass="entr" presetSubtype="0" fill="hold" grpId="0" nodeType="withEffect" nodePh="1">
                                  <p:stCondLst>
                                    <p:cond delay="0"/>
                                  </p:stCondLst>
                                  <p:endCondLst>
                                    <p:cond evt="begin" delay="0">
                                      <p:tn val="17"/>
                                    </p:cond>
                                  </p:endCondLst>
                                  <p:childTnLst>
                                    <p:set>
                                      <p:cBhvr>
                                        <p:cTn id="18" dur="1" fill="hold">
                                          <p:stCondLst>
                                            <p:cond delay="0"/>
                                          </p:stCondLst>
                                        </p:cTn>
                                        <p:tgtEl>
                                          <p:spTgt spid="20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P spid="201" grpId="0" animBg="1"/>
      <p:bldP spid="202" grpId="0" animBg="1"/>
      <p:bldP spid="203" grpId="0" animBg="1"/>
      <p:bldP spid="206" grpId="0" animBg="1"/>
      <p:bldP spid="20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8"/>
          <p:cNvSpPr txBox="1">
            <a:spLocks noGrp="1"/>
          </p:cNvSpPr>
          <p:nvPr>
            <p:ph type="body" idx="1"/>
          </p:nvPr>
        </p:nvSpPr>
        <p:spPr>
          <a:xfrm>
            <a:off x="456977" y="545567"/>
            <a:ext cx="4042601" cy="4203540"/>
          </a:xfrm>
          <a:prstGeom prst="rect">
            <a:avLst/>
          </a:prstGeom>
          <a:noFill/>
          <a:ln>
            <a:noFill/>
          </a:ln>
        </p:spPr>
        <p:txBody>
          <a:bodyPr spcFirstLastPara="1" wrap="square" lIns="81525" tIns="81525" rIns="81525" bIns="81525" anchor="t" anchorCtr="0">
            <a:noAutofit/>
          </a:bodyPr>
          <a:lstStyle/>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Representative example of the meta network</a:t>
            </a:r>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a:latin typeface="Arial"/>
              <a:ea typeface="Arial"/>
              <a:cs typeface="Arial"/>
              <a:sym typeface="Arial"/>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Node sizes are ordered by betweenness centrality value</a:t>
            </a:r>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a:latin typeface="Arial"/>
              <a:ea typeface="Arial"/>
              <a:cs typeface="Arial"/>
              <a:sym typeface="Arial"/>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Supervertex with max k core dominates other vertices in centrality.</a:t>
            </a:r>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a:latin typeface="Arial"/>
              <a:ea typeface="Arial"/>
              <a:cs typeface="Arial"/>
              <a:sym typeface="Arial"/>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Clearly a large fraction of shortest path traverse through the max k core.</a:t>
            </a:r>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a:latin typeface="Arial"/>
              <a:ea typeface="Arial"/>
              <a:cs typeface="Arial"/>
              <a:sym typeface="Arial"/>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a:latin typeface="Arial"/>
              <a:ea typeface="Arial"/>
              <a:cs typeface="Arial"/>
              <a:sym typeface="Arial"/>
            </a:endParaRPr>
          </a:p>
        </p:txBody>
      </p:sp>
      <p:pic>
        <p:nvPicPr>
          <p:cNvPr id="216" name="Google Shape;216;p18"/>
          <p:cNvPicPr preferRelativeResize="0"/>
          <p:nvPr/>
        </p:nvPicPr>
        <p:blipFill rotWithShape="1">
          <a:blip r:embed="rId3">
            <a:alphaModFix/>
          </a:blip>
          <a:srcRect/>
          <a:stretch/>
        </p:blipFill>
        <p:spPr>
          <a:xfrm>
            <a:off x="5106708" y="642097"/>
            <a:ext cx="3663950" cy="342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9"/>
          <p:cNvSpPr txBox="1">
            <a:spLocks noGrp="1"/>
          </p:cNvSpPr>
          <p:nvPr>
            <p:ph type="body" idx="1"/>
          </p:nvPr>
        </p:nvSpPr>
        <p:spPr>
          <a:xfrm>
            <a:off x="602973" y="481506"/>
            <a:ext cx="4042601" cy="4180488"/>
          </a:xfrm>
          <a:prstGeom prst="rect">
            <a:avLst/>
          </a:prstGeom>
          <a:noFill/>
          <a:ln>
            <a:noFill/>
          </a:ln>
        </p:spPr>
        <p:txBody>
          <a:bodyPr spcFirstLastPara="1" wrap="square" lIns="81525" tIns="81525" rIns="81525" bIns="81525" anchor="t" anchorCtr="0">
            <a:noAutofit/>
          </a:bodyPr>
          <a:lstStyle/>
          <a:p>
            <a:pPr marL="457200" marR="0" lvl="0" indent="-228600" algn="l" rtl="0">
              <a:lnSpc>
                <a:spcPct val="100000"/>
              </a:lnSpc>
              <a:spcBef>
                <a:spcPts val="500"/>
              </a:spcBef>
              <a:spcAft>
                <a:spcPts val="0"/>
              </a:spcAft>
              <a:buClr>
                <a:schemeClr val="accent1"/>
              </a:buClr>
              <a:buSzPts val="1600"/>
              <a:buFont typeface="Noto Sans Symbols"/>
              <a:buNone/>
            </a:pPr>
            <a:endParaRPr sz="1600"/>
          </a:p>
          <a:p>
            <a:pPr marL="457200" marR="0" lvl="0" indent="-228600" algn="l" rtl="0">
              <a:lnSpc>
                <a:spcPct val="100000"/>
              </a:lnSpc>
              <a:spcBef>
                <a:spcPts val="500"/>
              </a:spcBef>
              <a:spcAft>
                <a:spcPts val="0"/>
              </a:spcAft>
              <a:buClr>
                <a:schemeClr val="accent1"/>
              </a:buClr>
              <a:buSzPts val="1600"/>
              <a:buFont typeface="Noto Sans Symbols"/>
              <a:buNone/>
            </a:pPr>
            <a:endParaRPr sz="1600"/>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t>Representative example of the meta network for second class of networks</a:t>
            </a:r>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t>Clearly there is no supervertex with dominating centrality </a:t>
            </a:r>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t>Community based super vertices have comparable centrality values.</a:t>
            </a:r>
            <a:br>
              <a:rPr lang="en-IN" sz="1600"/>
            </a:br>
            <a:br>
              <a:rPr lang="en-IN" sz="1600"/>
            </a:br>
            <a:endParaRPr sz="1600"/>
          </a:p>
          <a:p>
            <a:pPr marL="457200" marR="0" lvl="0" indent="-228600" algn="l" rtl="0">
              <a:lnSpc>
                <a:spcPct val="100000"/>
              </a:lnSpc>
              <a:spcBef>
                <a:spcPts val="500"/>
              </a:spcBef>
              <a:spcAft>
                <a:spcPts val="0"/>
              </a:spcAft>
              <a:buClr>
                <a:schemeClr val="accent1"/>
              </a:buClr>
              <a:buSzPts val="1600"/>
              <a:buFont typeface="Noto Sans Symbols"/>
              <a:buNone/>
            </a:pPr>
            <a:endParaRPr sz="1600">
              <a:latin typeface="Arial"/>
              <a:ea typeface="Arial"/>
              <a:cs typeface="Arial"/>
              <a:sym typeface="Arial"/>
            </a:endParaRPr>
          </a:p>
        </p:txBody>
      </p:sp>
      <p:pic>
        <p:nvPicPr>
          <p:cNvPr id="222" name="Google Shape;222;p19"/>
          <p:cNvPicPr preferRelativeResize="0"/>
          <p:nvPr/>
        </p:nvPicPr>
        <p:blipFill rotWithShape="1">
          <a:blip r:embed="rId3">
            <a:alphaModFix/>
          </a:blip>
          <a:srcRect/>
          <a:stretch/>
        </p:blipFill>
        <p:spPr>
          <a:xfrm>
            <a:off x="5386695" y="854075"/>
            <a:ext cx="3549650" cy="3435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2"/>
          <p:cNvSpPr txBox="1">
            <a:spLocks noGrp="1"/>
          </p:cNvSpPr>
          <p:nvPr>
            <p:ph type="title"/>
          </p:nvPr>
        </p:nvSpPr>
        <p:spPr>
          <a:xfrm>
            <a:off x="798285" y="239168"/>
            <a:ext cx="7578629" cy="585314"/>
          </a:xfrm>
          <a:prstGeom prst="rect">
            <a:avLst/>
          </a:prstGeom>
          <a:noFill/>
          <a:ln>
            <a:noFill/>
          </a:ln>
        </p:spPr>
        <p:txBody>
          <a:bodyPr spcFirstLastPara="1" wrap="square" lIns="81525" tIns="81525" rIns="81525" bIns="81525" anchor="t" anchorCtr="0">
            <a:noAutofit/>
          </a:bodyPr>
          <a:lstStyle/>
          <a:p>
            <a:pPr marL="0" lvl="0" indent="0" algn="ctr" rtl="0">
              <a:lnSpc>
                <a:spcPct val="100000"/>
              </a:lnSpc>
              <a:spcBef>
                <a:spcPts val="0"/>
              </a:spcBef>
              <a:spcAft>
                <a:spcPts val="0"/>
              </a:spcAft>
              <a:buSzPts val="1200"/>
              <a:buNone/>
            </a:pPr>
            <a:r>
              <a:rPr lang="en-IN" sz="3200"/>
              <a:t>Networks</a:t>
            </a:r>
            <a:r>
              <a:rPr lang="en-IN"/>
              <a:t> are Ubiquitous</a:t>
            </a:r>
            <a:endParaRPr/>
          </a:p>
        </p:txBody>
      </p:sp>
      <p:pic>
        <p:nvPicPr>
          <p:cNvPr id="76" name="Google Shape;76;p2"/>
          <p:cNvPicPr preferRelativeResize="0"/>
          <p:nvPr/>
        </p:nvPicPr>
        <p:blipFill rotWithShape="1">
          <a:blip r:embed="rId3">
            <a:alphaModFix/>
          </a:blip>
          <a:srcRect/>
          <a:stretch/>
        </p:blipFill>
        <p:spPr>
          <a:xfrm>
            <a:off x="857249" y="1307671"/>
            <a:ext cx="2099875" cy="1470885"/>
          </a:xfrm>
          <a:prstGeom prst="rect">
            <a:avLst/>
          </a:prstGeom>
          <a:noFill/>
          <a:ln>
            <a:noFill/>
          </a:ln>
        </p:spPr>
      </p:pic>
      <p:sp>
        <p:nvSpPr>
          <p:cNvPr id="77" name="Google Shape;77;p2"/>
          <p:cNvSpPr txBox="1"/>
          <p:nvPr/>
        </p:nvSpPr>
        <p:spPr>
          <a:xfrm>
            <a:off x="3644580" y="2763331"/>
            <a:ext cx="1659429"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350" b="0" i="0" u="none" strike="noStrike" cap="none">
                <a:solidFill>
                  <a:schemeClr val="dk1"/>
                </a:solidFill>
                <a:latin typeface="Helvetica Neue Light"/>
                <a:ea typeface="Helvetica Neue Light"/>
                <a:cs typeface="Helvetica Neue Light"/>
                <a:sym typeface="Helvetica Neue Light"/>
              </a:rPr>
              <a:t>Economic networks</a:t>
            </a:r>
            <a:endParaRPr/>
          </a:p>
        </p:txBody>
      </p:sp>
      <p:pic>
        <p:nvPicPr>
          <p:cNvPr id="78" name="Google Shape;78;p2"/>
          <p:cNvPicPr preferRelativeResize="0"/>
          <p:nvPr/>
        </p:nvPicPr>
        <p:blipFill rotWithShape="1">
          <a:blip r:embed="rId4">
            <a:alphaModFix/>
          </a:blip>
          <a:srcRect/>
          <a:stretch/>
        </p:blipFill>
        <p:spPr>
          <a:xfrm>
            <a:off x="3619500" y="1230707"/>
            <a:ext cx="1771650" cy="1428750"/>
          </a:xfrm>
          <a:prstGeom prst="rect">
            <a:avLst/>
          </a:prstGeom>
          <a:noFill/>
          <a:ln>
            <a:noFill/>
          </a:ln>
        </p:spPr>
      </p:pic>
      <p:sp>
        <p:nvSpPr>
          <p:cNvPr id="79" name="Google Shape;79;p2"/>
          <p:cNvSpPr txBox="1"/>
          <p:nvPr/>
        </p:nvSpPr>
        <p:spPr>
          <a:xfrm>
            <a:off x="1281100" y="2870822"/>
            <a:ext cx="1828800"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350" b="0" i="0" u="none" strike="noStrike" cap="none">
                <a:solidFill>
                  <a:schemeClr val="dk1"/>
                </a:solidFill>
                <a:latin typeface="Helvetica Neue Light"/>
                <a:ea typeface="Helvetica Neue Light"/>
                <a:cs typeface="Helvetica Neue Light"/>
                <a:sym typeface="Helvetica Neue Light"/>
              </a:rPr>
              <a:t>Social networks</a:t>
            </a:r>
            <a:endParaRPr/>
          </a:p>
        </p:txBody>
      </p:sp>
      <p:sp>
        <p:nvSpPr>
          <p:cNvPr id="80" name="Google Shape;80;p2"/>
          <p:cNvSpPr txBox="1"/>
          <p:nvPr/>
        </p:nvSpPr>
        <p:spPr>
          <a:xfrm>
            <a:off x="6026363" y="4500376"/>
            <a:ext cx="2057400"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350" b="0" i="0" u="none" strike="noStrike" cap="none">
                <a:solidFill>
                  <a:schemeClr val="dk1"/>
                </a:solidFill>
                <a:latin typeface="Helvetica Neue Light"/>
                <a:ea typeface="Helvetica Neue Light"/>
                <a:cs typeface="Helvetica Neue Light"/>
                <a:sym typeface="Helvetica Neue Light"/>
              </a:rPr>
              <a:t>Networks of neurons</a:t>
            </a:r>
            <a:endParaRPr/>
          </a:p>
        </p:txBody>
      </p:sp>
      <p:pic>
        <p:nvPicPr>
          <p:cNvPr id="81" name="Google Shape;81;p2"/>
          <p:cNvPicPr preferRelativeResize="0"/>
          <p:nvPr/>
        </p:nvPicPr>
        <p:blipFill rotWithShape="1">
          <a:blip r:embed="rId5">
            <a:alphaModFix/>
          </a:blip>
          <a:srcRect/>
          <a:stretch/>
        </p:blipFill>
        <p:spPr>
          <a:xfrm>
            <a:off x="1314450" y="3276781"/>
            <a:ext cx="1085850" cy="1013844"/>
          </a:xfrm>
          <a:prstGeom prst="rect">
            <a:avLst/>
          </a:prstGeom>
          <a:noFill/>
          <a:ln>
            <a:noFill/>
          </a:ln>
        </p:spPr>
      </p:pic>
      <p:sp>
        <p:nvSpPr>
          <p:cNvPr id="82" name="Google Shape;82;p2"/>
          <p:cNvSpPr txBox="1"/>
          <p:nvPr/>
        </p:nvSpPr>
        <p:spPr>
          <a:xfrm>
            <a:off x="1228725" y="4396502"/>
            <a:ext cx="2343150" cy="5078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350" b="0" i="0" u="none" strike="noStrike" cap="none">
                <a:solidFill>
                  <a:schemeClr val="dk1"/>
                </a:solidFill>
                <a:latin typeface="Helvetica Neue Light"/>
                <a:ea typeface="Helvetica Neue Light"/>
                <a:cs typeface="Helvetica Neue Light"/>
                <a:sym typeface="Helvetica Neue Light"/>
              </a:rPr>
              <a:t>Information networks: </a:t>
            </a:r>
            <a:br>
              <a:rPr lang="en-IN" sz="1350" b="0" i="0" u="none" strike="noStrike" cap="none">
                <a:solidFill>
                  <a:schemeClr val="dk1"/>
                </a:solidFill>
                <a:latin typeface="Helvetica Neue Light"/>
                <a:ea typeface="Helvetica Neue Light"/>
                <a:cs typeface="Helvetica Neue Light"/>
                <a:sym typeface="Helvetica Neue Light"/>
              </a:rPr>
            </a:br>
            <a:r>
              <a:rPr lang="en-IN" sz="1350" b="0" i="0" u="none" strike="noStrike" cap="none">
                <a:solidFill>
                  <a:schemeClr val="dk1"/>
                </a:solidFill>
                <a:latin typeface="Helvetica Neue Light"/>
                <a:ea typeface="Helvetica Neue Light"/>
                <a:cs typeface="Helvetica Neue Light"/>
                <a:sym typeface="Helvetica Neue Light"/>
              </a:rPr>
              <a:t>Web &amp; citations</a:t>
            </a:r>
            <a:endParaRPr/>
          </a:p>
        </p:txBody>
      </p:sp>
      <p:pic>
        <p:nvPicPr>
          <p:cNvPr id="83" name="Google Shape;83;p2"/>
          <p:cNvPicPr preferRelativeResize="0"/>
          <p:nvPr/>
        </p:nvPicPr>
        <p:blipFill rotWithShape="1">
          <a:blip r:embed="rId6">
            <a:alphaModFix/>
          </a:blip>
          <a:srcRect/>
          <a:stretch/>
        </p:blipFill>
        <p:spPr>
          <a:xfrm rot="-5400000">
            <a:off x="6425625" y="1144982"/>
            <a:ext cx="1395047" cy="1600200"/>
          </a:xfrm>
          <a:prstGeom prst="rect">
            <a:avLst/>
          </a:prstGeom>
          <a:noFill/>
          <a:ln>
            <a:noFill/>
          </a:ln>
        </p:spPr>
      </p:pic>
      <p:sp>
        <p:nvSpPr>
          <p:cNvPr id="84" name="Google Shape;84;p2"/>
          <p:cNvSpPr txBox="1"/>
          <p:nvPr/>
        </p:nvSpPr>
        <p:spPr>
          <a:xfrm>
            <a:off x="6186876" y="2722395"/>
            <a:ext cx="1736373"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350" b="0" i="0" u="none" strike="noStrike" cap="none">
                <a:solidFill>
                  <a:schemeClr val="dk1"/>
                </a:solidFill>
                <a:latin typeface="Helvetica Neue Light"/>
                <a:ea typeface="Helvetica Neue Light"/>
                <a:cs typeface="Helvetica Neue Light"/>
                <a:sym typeface="Helvetica Neue Light"/>
              </a:rPr>
              <a:t>Biomedical networks</a:t>
            </a:r>
            <a:endParaRPr/>
          </a:p>
        </p:txBody>
      </p:sp>
      <p:pic>
        <p:nvPicPr>
          <p:cNvPr id="85" name="Google Shape;85;p2"/>
          <p:cNvPicPr preferRelativeResize="0"/>
          <p:nvPr/>
        </p:nvPicPr>
        <p:blipFill rotWithShape="1">
          <a:blip r:embed="rId7">
            <a:alphaModFix/>
          </a:blip>
          <a:srcRect/>
          <a:stretch/>
        </p:blipFill>
        <p:spPr>
          <a:xfrm>
            <a:off x="3619500" y="3065682"/>
            <a:ext cx="1636884" cy="1330820"/>
          </a:xfrm>
          <a:prstGeom prst="rect">
            <a:avLst/>
          </a:prstGeom>
          <a:noFill/>
          <a:ln>
            <a:noFill/>
          </a:ln>
        </p:spPr>
      </p:pic>
      <p:sp>
        <p:nvSpPr>
          <p:cNvPr id="86" name="Google Shape;86;p2"/>
          <p:cNvSpPr txBox="1"/>
          <p:nvPr/>
        </p:nvSpPr>
        <p:spPr>
          <a:xfrm>
            <a:off x="4053840" y="4500376"/>
            <a:ext cx="829473"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350" b="0" i="0" u="none" strike="noStrike" cap="none" dirty="0">
                <a:solidFill>
                  <a:schemeClr val="dk1"/>
                </a:solidFill>
                <a:latin typeface="Helvetica Neue Light"/>
                <a:ea typeface="Helvetica Neue Light"/>
                <a:cs typeface="Helvetica Neue Light"/>
                <a:sym typeface="Helvetica Neue Light"/>
              </a:rPr>
              <a:t>Internet</a:t>
            </a:r>
            <a:endParaRPr dirty="0"/>
          </a:p>
        </p:txBody>
      </p:sp>
      <p:pic>
        <p:nvPicPr>
          <p:cNvPr id="87" name="Google Shape;87;p2"/>
          <p:cNvPicPr preferRelativeResize="0"/>
          <p:nvPr/>
        </p:nvPicPr>
        <p:blipFill rotWithShape="1">
          <a:blip r:embed="rId8">
            <a:alphaModFix/>
          </a:blip>
          <a:srcRect/>
          <a:stretch/>
        </p:blipFill>
        <p:spPr>
          <a:xfrm>
            <a:off x="5936843" y="3156438"/>
            <a:ext cx="2520950" cy="133095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54"/>
    </mc:Choice>
    <mc:Fallback xmlns="">
      <p:transition spd="slow" advTm="25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0"/>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latin typeface="Arial"/>
                <a:ea typeface="Arial"/>
                <a:cs typeface="Arial"/>
                <a:sym typeface="Arial"/>
              </a:rPr>
              <a:t>Key Takeaways</a:t>
            </a:r>
            <a:endParaRPr/>
          </a:p>
        </p:txBody>
      </p:sp>
      <p:sp>
        <p:nvSpPr>
          <p:cNvPr id="228" name="Google Shape;228;p20"/>
          <p:cNvSpPr txBox="1">
            <a:spLocks noGrp="1"/>
          </p:cNvSpPr>
          <p:nvPr>
            <p:ph type="body" idx="1"/>
          </p:nvPr>
        </p:nvSpPr>
        <p:spPr>
          <a:xfrm>
            <a:off x="456977" y="938733"/>
            <a:ext cx="8230059" cy="3810373"/>
          </a:xfrm>
          <a:prstGeom prst="rect">
            <a:avLst/>
          </a:prstGeom>
          <a:noFill/>
          <a:ln>
            <a:noFill/>
          </a:ln>
        </p:spPr>
        <p:txBody>
          <a:bodyPr spcFirstLastPara="1" wrap="square" lIns="81525" tIns="81525" rIns="81525" bIns="81525" anchor="t" anchorCtr="0">
            <a:noAutofit/>
          </a:bodyPr>
          <a:lstStyle/>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We coin inner most k-core subgraph which facilitate propagation of information in the network as rich centrality clubs (RCC) </a:t>
            </a:r>
            <a:endParaRPr/>
          </a:p>
          <a:p>
            <a:pPr marL="127000" lvl="0" indent="0" algn="l" rtl="0">
              <a:lnSpc>
                <a:spcPct val="100000"/>
              </a:lnSpc>
              <a:spcBef>
                <a:spcPts val="500"/>
              </a:spcBef>
              <a:spcAft>
                <a:spcPts val="0"/>
              </a:spcAft>
              <a:buSzPts val="1600"/>
              <a:buNone/>
            </a:pPr>
            <a:endParaRPr sz="1600">
              <a:latin typeface="Arial"/>
              <a:ea typeface="Arial"/>
              <a:cs typeface="Arial"/>
              <a:sym typeface="Arial"/>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Nodes part of RCC’s route majority of the information flow, i.e., they expand outwards</a:t>
            </a:r>
            <a:endParaRPr/>
          </a:p>
          <a:p>
            <a:pPr marL="127000" lvl="0" indent="0" algn="l" rtl="0">
              <a:lnSpc>
                <a:spcPct val="100000"/>
              </a:lnSpc>
              <a:spcBef>
                <a:spcPts val="500"/>
              </a:spcBef>
              <a:spcAft>
                <a:spcPts val="0"/>
              </a:spcAft>
              <a:buSzPts val="1600"/>
              <a:buNone/>
            </a:pPr>
            <a:endParaRPr sz="1600">
              <a:latin typeface="Arial"/>
              <a:ea typeface="Arial"/>
              <a:cs typeface="Arial"/>
              <a:sym typeface="Arial"/>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 Influential nodes in RCC’s represent multiple communities in networks</a:t>
            </a:r>
            <a:endParaRPr/>
          </a:p>
          <a:p>
            <a:pPr marL="127000" lvl="0" indent="0" algn="l" rtl="0">
              <a:lnSpc>
                <a:spcPct val="100000"/>
              </a:lnSpc>
              <a:spcBef>
                <a:spcPts val="500"/>
              </a:spcBef>
              <a:spcAft>
                <a:spcPts val="0"/>
              </a:spcAft>
              <a:buSzPts val="1600"/>
              <a:buNone/>
            </a:pPr>
            <a:endParaRPr sz="1600">
              <a:latin typeface="Arial"/>
              <a:ea typeface="Arial"/>
              <a:cs typeface="Arial"/>
              <a:sym typeface="Arial"/>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Not all innermost core have RCC’s</a:t>
            </a:r>
            <a:br>
              <a:rPr lang="en-IN" sz="1600"/>
            </a:br>
            <a:br>
              <a:rPr lang="en-IN" sz="1600"/>
            </a:br>
            <a:endParaRPr sz="1600">
              <a:latin typeface="Arial"/>
              <a:ea typeface="Arial"/>
              <a:cs typeface="Arial"/>
              <a:sym typeface="Arial"/>
            </a:endParaRPr>
          </a:p>
        </p:txBody>
      </p:sp>
      <p:sp>
        <p:nvSpPr>
          <p:cNvPr id="229" name="Google Shape;229;p20"/>
          <p:cNvSpPr txBox="1"/>
          <p:nvPr/>
        </p:nvSpPr>
        <p:spPr>
          <a:xfrm>
            <a:off x="791455" y="3857385"/>
            <a:ext cx="7684034" cy="738664"/>
          </a:xfrm>
          <a:prstGeom prst="rect">
            <a:avLst/>
          </a:prstGeom>
          <a:noFill/>
          <a:ln w="4445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Key insights from our experiments is that RCC’s act as bottleneck and expand outwards.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How do we quantify this?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33"/>
        <p:cNvGrpSpPr/>
        <p:nvPr/>
      </p:nvGrpSpPr>
      <p:grpSpPr>
        <a:xfrm>
          <a:off x="0" y="0"/>
          <a:ext cx="0" cy="0"/>
          <a:chOff x="0" y="0"/>
          <a:chExt cx="0" cy="0"/>
        </a:xfrm>
      </p:grpSpPr>
      <p:sp>
        <p:nvSpPr>
          <p:cNvPr id="234" name="Google Shape;234;p21"/>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t>Cheeger’s constant </a:t>
            </a:r>
            <a:endParaRPr/>
          </a:p>
        </p:txBody>
      </p:sp>
      <p:pic>
        <p:nvPicPr>
          <p:cNvPr id="235" name="Google Shape;235;p21"/>
          <p:cNvPicPr preferRelativeResize="0"/>
          <p:nvPr/>
        </p:nvPicPr>
        <p:blipFill rotWithShape="1">
          <a:blip r:embed="rId3">
            <a:alphaModFix/>
          </a:blip>
          <a:srcRect/>
          <a:stretch/>
        </p:blipFill>
        <p:spPr>
          <a:xfrm>
            <a:off x="2270752" y="901996"/>
            <a:ext cx="3776583" cy="965147"/>
          </a:xfrm>
          <a:prstGeom prst="rect">
            <a:avLst/>
          </a:prstGeom>
          <a:noFill/>
          <a:ln>
            <a:noFill/>
          </a:ln>
        </p:spPr>
      </p:pic>
      <p:pic>
        <p:nvPicPr>
          <p:cNvPr id="236" name="Google Shape;236;p21"/>
          <p:cNvPicPr preferRelativeResize="0"/>
          <p:nvPr/>
        </p:nvPicPr>
        <p:blipFill rotWithShape="1">
          <a:blip r:embed="rId4">
            <a:alphaModFix/>
          </a:blip>
          <a:srcRect/>
          <a:stretch/>
        </p:blipFill>
        <p:spPr>
          <a:xfrm>
            <a:off x="2880412" y="4215685"/>
            <a:ext cx="3383176" cy="462020"/>
          </a:xfrm>
          <a:prstGeom prst="rect">
            <a:avLst/>
          </a:prstGeom>
          <a:noFill/>
          <a:ln>
            <a:noFill/>
          </a:ln>
        </p:spPr>
      </p:pic>
      <p:sp>
        <p:nvSpPr>
          <p:cNvPr id="237" name="Google Shape;237;p21"/>
          <p:cNvSpPr txBox="1"/>
          <p:nvPr/>
        </p:nvSpPr>
        <p:spPr>
          <a:xfrm>
            <a:off x="368834" y="3319503"/>
            <a:ext cx="8318195" cy="523220"/>
          </a:xfrm>
          <a:prstGeom prst="rect">
            <a:avLst/>
          </a:prstGeom>
          <a:noFill/>
          <a:ln w="38100" cap="flat" cmpd="sng">
            <a:solidFill>
              <a:srgbClr val="7030A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Cheeger’s constant approximated by second eigenvalue of the normalised Laplacian of the adjacency matrix.</a:t>
            </a:r>
            <a:endParaRPr/>
          </a:p>
        </p:txBody>
      </p:sp>
      <p:pic>
        <p:nvPicPr>
          <p:cNvPr id="238" name="Google Shape;238;p21"/>
          <p:cNvPicPr preferRelativeResize="0"/>
          <p:nvPr/>
        </p:nvPicPr>
        <p:blipFill rotWithShape="1">
          <a:blip r:embed="rId5">
            <a:alphaModFix/>
          </a:blip>
          <a:srcRect/>
          <a:stretch/>
        </p:blipFill>
        <p:spPr>
          <a:xfrm>
            <a:off x="115260" y="2301810"/>
            <a:ext cx="8913479" cy="52633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1"/>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t>Cheeger’s constant </a:t>
            </a:r>
            <a:endParaRPr/>
          </a:p>
        </p:txBody>
      </p:sp>
      <p:pic>
        <p:nvPicPr>
          <p:cNvPr id="236" name="Google Shape;236;p21"/>
          <p:cNvPicPr preferRelativeResize="0"/>
          <p:nvPr/>
        </p:nvPicPr>
        <p:blipFill rotWithShape="1">
          <a:blip r:embed="rId3">
            <a:alphaModFix/>
          </a:blip>
          <a:srcRect/>
          <a:stretch/>
        </p:blipFill>
        <p:spPr>
          <a:xfrm>
            <a:off x="2880412" y="4215685"/>
            <a:ext cx="3383176" cy="462020"/>
          </a:xfrm>
          <a:prstGeom prst="rect">
            <a:avLst/>
          </a:prstGeom>
          <a:noFill/>
          <a:ln>
            <a:noFill/>
          </a:ln>
        </p:spPr>
      </p:pic>
      <p:sp>
        <p:nvSpPr>
          <p:cNvPr id="237" name="Google Shape;237;p21"/>
          <p:cNvSpPr txBox="1"/>
          <p:nvPr/>
        </p:nvSpPr>
        <p:spPr>
          <a:xfrm>
            <a:off x="368834" y="3319503"/>
            <a:ext cx="8318195" cy="523220"/>
          </a:xfrm>
          <a:prstGeom prst="rect">
            <a:avLst/>
          </a:prstGeom>
          <a:noFill/>
          <a:ln w="38100" cap="flat" cmpd="sng">
            <a:solidFill>
              <a:srgbClr val="7030A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Cheeger’s constant approximated by second eigenvalue of the normalised Laplacian of the adjacency matrix.</a:t>
            </a:r>
            <a:endParaRPr/>
          </a:p>
        </p:txBody>
      </p:sp>
      <p:pic>
        <p:nvPicPr>
          <p:cNvPr id="3" name="Picture 2">
            <a:extLst>
              <a:ext uri="{FF2B5EF4-FFF2-40B4-BE49-F238E27FC236}">
                <a16:creationId xmlns:a16="http://schemas.microsoft.com/office/drawing/2014/main" id="{3ACF1846-07BD-4C38-A354-C019231B5E5E}"/>
              </a:ext>
            </a:extLst>
          </p:cNvPr>
          <p:cNvPicPr>
            <a:picLocks noChangeAspect="1"/>
          </p:cNvPicPr>
          <p:nvPr/>
        </p:nvPicPr>
        <p:blipFill>
          <a:blip r:embed="rId4"/>
          <a:stretch>
            <a:fillRect/>
          </a:stretch>
        </p:blipFill>
        <p:spPr>
          <a:xfrm>
            <a:off x="673918" y="2536763"/>
            <a:ext cx="4904206" cy="309514"/>
          </a:xfrm>
          <a:prstGeom prst="rect">
            <a:avLst/>
          </a:prstGeom>
        </p:spPr>
      </p:pic>
      <p:pic>
        <p:nvPicPr>
          <p:cNvPr id="5" name="Picture 4">
            <a:extLst>
              <a:ext uri="{FF2B5EF4-FFF2-40B4-BE49-F238E27FC236}">
                <a16:creationId xmlns:a16="http://schemas.microsoft.com/office/drawing/2014/main" id="{223D2236-DA43-4E91-918F-3E13A47C1CB6}"/>
              </a:ext>
            </a:extLst>
          </p:cNvPr>
          <p:cNvPicPr>
            <a:picLocks noChangeAspect="1"/>
          </p:cNvPicPr>
          <p:nvPr/>
        </p:nvPicPr>
        <p:blipFill>
          <a:blip r:embed="rId5"/>
          <a:stretch>
            <a:fillRect/>
          </a:stretch>
        </p:blipFill>
        <p:spPr>
          <a:xfrm>
            <a:off x="4188408" y="2011680"/>
            <a:ext cx="4336245" cy="233087"/>
          </a:xfrm>
          <a:prstGeom prst="rect">
            <a:avLst/>
          </a:prstGeom>
        </p:spPr>
      </p:pic>
      <p:pic>
        <p:nvPicPr>
          <p:cNvPr id="9" name="Picture 8">
            <a:extLst>
              <a:ext uri="{FF2B5EF4-FFF2-40B4-BE49-F238E27FC236}">
                <a16:creationId xmlns:a16="http://schemas.microsoft.com/office/drawing/2014/main" id="{F576EDCD-C6BC-42D7-A71C-28B41059E480}"/>
              </a:ext>
            </a:extLst>
          </p:cNvPr>
          <p:cNvPicPr>
            <a:picLocks noChangeAspect="1"/>
          </p:cNvPicPr>
          <p:nvPr/>
        </p:nvPicPr>
        <p:blipFill>
          <a:blip r:embed="rId6"/>
          <a:stretch>
            <a:fillRect/>
          </a:stretch>
        </p:blipFill>
        <p:spPr>
          <a:xfrm>
            <a:off x="368834" y="1022338"/>
            <a:ext cx="4599122" cy="749203"/>
          </a:xfrm>
          <a:prstGeom prst="rect">
            <a:avLst/>
          </a:prstGeom>
        </p:spPr>
      </p:pic>
    </p:spTree>
    <p:extLst>
      <p:ext uri="{BB962C8B-B14F-4D97-AF65-F5344CB8AC3E}">
        <p14:creationId xmlns:p14="http://schemas.microsoft.com/office/powerpoint/2010/main" val="1886337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2"/>
          <p:cNvSpPr txBox="1"/>
          <p:nvPr/>
        </p:nvSpPr>
        <p:spPr>
          <a:xfrm>
            <a:off x="776087" y="468726"/>
            <a:ext cx="7368989" cy="1169551"/>
          </a:xfrm>
          <a:prstGeom prst="rect">
            <a:avLst/>
          </a:prstGeom>
          <a:blipFill rotWithShape="1">
            <a:blip r:embed="rId3">
              <a:alphaModFix/>
            </a:blip>
            <a:stretch>
              <a:fillRect l="-82" t="-104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0" i="0" u="none" strike="noStrike" cap="none">
                <a:latin typeface="Arial"/>
                <a:ea typeface="Arial"/>
                <a:cs typeface="Arial"/>
                <a:sym typeface="Arial"/>
              </a:rPr>
              <a:t> </a:t>
            </a:r>
            <a:endParaRPr/>
          </a:p>
        </p:txBody>
      </p:sp>
      <p:pic>
        <p:nvPicPr>
          <p:cNvPr id="244" name="Google Shape;244;p22"/>
          <p:cNvPicPr preferRelativeResize="0"/>
          <p:nvPr/>
        </p:nvPicPr>
        <p:blipFill rotWithShape="1">
          <a:blip r:embed="rId4">
            <a:alphaModFix/>
          </a:blip>
          <a:srcRect/>
          <a:stretch/>
        </p:blipFill>
        <p:spPr>
          <a:xfrm>
            <a:off x="1314689" y="1492279"/>
            <a:ext cx="5862392" cy="294909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3"/>
          <p:cNvSpPr txBox="1"/>
          <p:nvPr/>
        </p:nvSpPr>
        <p:spPr>
          <a:xfrm>
            <a:off x="1144920" y="1925419"/>
            <a:ext cx="7007838" cy="646331"/>
          </a:xfrm>
          <a:prstGeom prst="rect">
            <a:avLst/>
          </a:prstGeom>
          <a:noFill/>
          <a:ln w="50800" cap="flat" cmpd="sng">
            <a:solidFill>
              <a:srgbClr val="7030A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3600" b="1" i="0" u="none" strike="noStrike" cap="none">
                <a:solidFill>
                  <a:srgbClr val="1A3A15"/>
                </a:solidFill>
                <a:latin typeface="Arial"/>
                <a:ea typeface="Arial"/>
                <a:cs typeface="Arial"/>
                <a:sym typeface="Arial"/>
              </a:rPr>
              <a:t>What  does this imply?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24"/>
          <p:cNvPicPr preferRelativeResize="0"/>
          <p:nvPr/>
        </p:nvPicPr>
        <p:blipFill rotWithShape="1">
          <a:blip r:embed="rId3">
            <a:alphaModFix/>
          </a:blip>
          <a:srcRect/>
          <a:stretch/>
        </p:blipFill>
        <p:spPr>
          <a:xfrm>
            <a:off x="537883" y="183116"/>
            <a:ext cx="4676428" cy="4777267"/>
          </a:xfrm>
          <a:prstGeom prst="rect">
            <a:avLst/>
          </a:prstGeom>
          <a:noFill/>
          <a:ln>
            <a:noFill/>
          </a:ln>
        </p:spPr>
      </p:pic>
      <p:cxnSp>
        <p:nvCxnSpPr>
          <p:cNvPr id="255" name="Google Shape;255;p24"/>
          <p:cNvCxnSpPr/>
          <p:nvPr/>
        </p:nvCxnSpPr>
        <p:spPr>
          <a:xfrm rot="10800000">
            <a:off x="1037345" y="945136"/>
            <a:ext cx="4917782" cy="0"/>
          </a:xfrm>
          <a:prstGeom prst="straightConnector1">
            <a:avLst/>
          </a:prstGeom>
          <a:noFill/>
          <a:ln w="69850" cap="flat" cmpd="sng">
            <a:solidFill>
              <a:schemeClr val="accent4"/>
            </a:solidFill>
            <a:prstDash val="solid"/>
            <a:round/>
            <a:headEnd type="none" w="sm" len="sm"/>
            <a:tailEnd type="triangle" w="med" len="med"/>
          </a:ln>
        </p:spPr>
      </p:cxnSp>
      <p:cxnSp>
        <p:nvCxnSpPr>
          <p:cNvPr id="256" name="Google Shape;256;p24"/>
          <p:cNvCxnSpPr/>
          <p:nvPr/>
        </p:nvCxnSpPr>
        <p:spPr>
          <a:xfrm rot="10800000">
            <a:off x="2358998" y="2120793"/>
            <a:ext cx="3419396" cy="1298602"/>
          </a:xfrm>
          <a:prstGeom prst="straightConnector1">
            <a:avLst/>
          </a:prstGeom>
          <a:noFill/>
          <a:ln w="69850" cap="flat" cmpd="sng">
            <a:solidFill>
              <a:schemeClr val="accent4"/>
            </a:solidFill>
            <a:prstDash val="solid"/>
            <a:round/>
            <a:headEnd type="none" w="sm" len="sm"/>
            <a:tailEnd type="triangle" w="med" len="med"/>
          </a:ln>
        </p:spPr>
      </p:cxnSp>
      <p:sp>
        <p:nvSpPr>
          <p:cNvPr id="257" name="Google Shape;257;p24"/>
          <p:cNvSpPr/>
          <p:nvPr/>
        </p:nvSpPr>
        <p:spPr>
          <a:xfrm>
            <a:off x="6078071" y="464883"/>
            <a:ext cx="2105425" cy="960505"/>
          </a:xfrm>
          <a:prstGeom prst="roundRect">
            <a:avLst>
              <a:gd name="adj" fmla="val 16667"/>
            </a:avLst>
          </a:prstGeom>
          <a:solidFill>
            <a:srgbClr val="92D050"/>
          </a:solid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Arial"/>
                <a:ea typeface="Arial"/>
                <a:cs typeface="Arial"/>
                <a:sym typeface="Arial"/>
              </a:rPr>
              <a:t>Dense innermost core</a:t>
            </a:r>
            <a:endParaRPr/>
          </a:p>
        </p:txBody>
      </p:sp>
      <p:sp>
        <p:nvSpPr>
          <p:cNvPr id="258" name="Google Shape;258;p24"/>
          <p:cNvSpPr/>
          <p:nvPr/>
        </p:nvSpPr>
        <p:spPr>
          <a:xfrm>
            <a:off x="5982713" y="2885353"/>
            <a:ext cx="2105425" cy="960505"/>
          </a:xfrm>
          <a:prstGeom prst="roundRect">
            <a:avLst>
              <a:gd name="adj" fmla="val 16667"/>
            </a:avLst>
          </a:prstGeom>
          <a:solidFill>
            <a:srgbClr val="92D050"/>
          </a:solid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Arial"/>
                <a:ea typeface="Arial"/>
                <a:cs typeface="Arial"/>
                <a:sym typeface="Arial"/>
              </a:rPr>
              <a:t>2</a:t>
            </a:r>
            <a:r>
              <a:rPr lang="en-IN" sz="1400" b="0" i="0" u="none" strike="noStrike" cap="none" baseline="30000">
                <a:solidFill>
                  <a:schemeClr val="lt1"/>
                </a:solidFill>
                <a:latin typeface="Arial"/>
                <a:ea typeface="Arial"/>
                <a:cs typeface="Arial"/>
                <a:sym typeface="Arial"/>
              </a:rPr>
              <a:t>nd</a:t>
            </a:r>
            <a:r>
              <a:rPr lang="en-IN" sz="1400" b="0" i="0" u="none" strike="noStrike" cap="none">
                <a:solidFill>
                  <a:schemeClr val="lt1"/>
                </a:solidFill>
                <a:latin typeface="Arial"/>
                <a:ea typeface="Arial"/>
                <a:cs typeface="Arial"/>
                <a:sym typeface="Arial"/>
              </a:rPr>
              <a:t> inner most core </a:t>
            </a:r>
            <a:endParaRPr/>
          </a:p>
        </p:txBody>
      </p:sp>
      <p:sp>
        <p:nvSpPr>
          <p:cNvPr id="259" name="Google Shape;259;p24"/>
          <p:cNvSpPr txBox="1"/>
          <p:nvPr/>
        </p:nvSpPr>
        <p:spPr>
          <a:xfrm>
            <a:off x="5478716" y="4464424"/>
            <a:ext cx="3419396" cy="307777"/>
          </a:xfrm>
          <a:prstGeom prst="rect">
            <a:avLst/>
          </a:prstGeom>
          <a:gradFill>
            <a:gsLst>
              <a:gs pos="0">
                <a:srgbClr val="D6B589"/>
              </a:gs>
              <a:gs pos="23000">
                <a:srgbClr val="D6B589"/>
              </a:gs>
              <a:gs pos="69000">
                <a:srgbClr val="C89B60"/>
              </a:gs>
              <a:gs pos="97000">
                <a:srgbClr val="C39251"/>
              </a:gs>
              <a:gs pos="100000">
                <a:srgbClr val="C39251"/>
              </a:gs>
            </a:gsLst>
            <a:path path="circle">
              <a:fillToRect l="50000" t="50000" r="50000" b="50000"/>
            </a:path>
            <a:tileRect/>
          </a:gra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Gradually decreasing density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25"/>
          <p:cNvPicPr preferRelativeResize="0"/>
          <p:nvPr/>
        </p:nvPicPr>
        <p:blipFill rotWithShape="1">
          <a:blip r:embed="rId3">
            <a:alphaModFix/>
          </a:blip>
          <a:srcRect/>
          <a:stretch/>
        </p:blipFill>
        <p:spPr>
          <a:xfrm>
            <a:off x="414938" y="168521"/>
            <a:ext cx="4583900" cy="4596059"/>
          </a:xfrm>
          <a:prstGeom prst="rect">
            <a:avLst/>
          </a:prstGeom>
          <a:noFill/>
          <a:ln>
            <a:noFill/>
          </a:ln>
        </p:spPr>
      </p:pic>
      <p:cxnSp>
        <p:nvCxnSpPr>
          <p:cNvPr id="265" name="Google Shape;265;p25"/>
          <p:cNvCxnSpPr/>
          <p:nvPr/>
        </p:nvCxnSpPr>
        <p:spPr>
          <a:xfrm flipH="1">
            <a:off x="1014292" y="891350"/>
            <a:ext cx="4660742" cy="115258"/>
          </a:xfrm>
          <a:prstGeom prst="straightConnector1">
            <a:avLst/>
          </a:prstGeom>
          <a:noFill/>
          <a:ln w="66675" cap="flat" cmpd="sng">
            <a:solidFill>
              <a:schemeClr val="dk1"/>
            </a:solidFill>
            <a:prstDash val="solid"/>
            <a:round/>
            <a:headEnd type="none" w="sm" len="sm"/>
            <a:tailEnd type="triangle" w="med" len="med"/>
          </a:ln>
        </p:spPr>
      </p:cxnSp>
      <p:cxnSp>
        <p:nvCxnSpPr>
          <p:cNvPr id="266" name="Google Shape;266;p25"/>
          <p:cNvCxnSpPr/>
          <p:nvPr/>
        </p:nvCxnSpPr>
        <p:spPr>
          <a:xfrm flipH="1">
            <a:off x="2706888" y="2220686"/>
            <a:ext cx="2968146" cy="245864"/>
          </a:xfrm>
          <a:prstGeom prst="straightConnector1">
            <a:avLst/>
          </a:prstGeom>
          <a:noFill/>
          <a:ln w="66675" cap="flat" cmpd="sng">
            <a:solidFill>
              <a:schemeClr val="dk1"/>
            </a:solidFill>
            <a:prstDash val="solid"/>
            <a:round/>
            <a:headEnd type="none" w="sm" len="sm"/>
            <a:tailEnd type="triangle" w="med" len="med"/>
          </a:ln>
        </p:spPr>
      </p:cxnSp>
      <p:sp>
        <p:nvSpPr>
          <p:cNvPr id="267" name="Google Shape;267;p25"/>
          <p:cNvSpPr/>
          <p:nvPr/>
        </p:nvSpPr>
        <p:spPr>
          <a:xfrm>
            <a:off x="5832182" y="461042"/>
            <a:ext cx="2013216" cy="837560"/>
          </a:xfrm>
          <a:prstGeom prst="roundRect">
            <a:avLst>
              <a:gd name="adj" fmla="val 16667"/>
            </a:avLst>
          </a:prstGeom>
          <a:solidFill>
            <a:schemeClr val="accent1"/>
          </a:solid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Arial"/>
                <a:ea typeface="Arial"/>
                <a:cs typeface="Arial"/>
                <a:sym typeface="Arial"/>
              </a:rPr>
              <a:t>Dense Inner Core</a:t>
            </a:r>
            <a:endParaRPr/>
          </a:p>
        </p:txBody>
      </p:sp>
      <p:sp>
        <p:nvSpPr>
          <p:cNvPr id="268" name="Google Shape;268;p25"/>
          <p:cNvSpPr/>
          <p:nvPr/>
        </p:nvSpPr>
        <p:spPr>
          <a:xfrm>
            <a:off x="5832182" y="1924838"/>
            <a:ext cx="2013216" cy="837560"/>
          </a:xfrm>
          <a:prstGeom prst="roundRect">
            <a:avLst>
              <a:gd name="adj" fmla="val 16667"/>
            </a:avLst>
          </a:prstGeom>
          <a:solidFill>
            <a:schemeClr val="accent1"/>
          </a:solid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Arial"/>
                <a:ea typeface="Arial"/>
                <a:cs typeface="Arial"/>
                <a:sym typeface="Arial"/>
              </a:rPr>
              <a:t>Periphery broken into</a:t>
            </a:r>
            <a:endParaRPr/>
          </a:p>
          <a:p>
            <a:pPr marL="0" marR="0" lvl="0" indent="0" algn="ctr" rtl="0">
              <a:lnSpc>
                <a:spcPct val="100000"/>
              </a:lnSpc>
              <a:spcBef>
                <a:spcPts val="0"/>
              </a:spcBef>
              <a:spcAft>
                <a:spcPts val="0"/>
              </a:spcAft>
              <a:buNone/>
            </a:pPr>
            <a:r>
              <a:rPr lang="en-IN" sz="1400" b="0" i="0" u="none" strike="noStrike" cap="none">
                <a:solidFill>
                  <a:schemeClr val="lt1"/>
                </a:solidFill>
                <a:latin typeface="Arial"/>
                <a:ea typeface="Arial"/>
                <a:cs typeface="Arial"/>
                <a:sym typeface="Arial"/>
              </a:rPr>
              <a:t>communities</a:t>
            </a:r>
            <a:endParaRPr/>
          </a:p>
        </p:txBody>
      </p:sp>
      <p:sp>
        <p:nvSpPr>
          <p:cNvPr id="269" name="Google Shape;269;p25"/>
          <p:cNvSpPr txBox="1"/>
          <p:nvPr/>
        </p:nvSpPr>
        <p:spPr>
          <a:xfrm>
            <a:off x="5409560" y="4098261"/>
            <a:ext cx="3419396" cy="307777"/>
          </a:xfrm>
          <a:prstGeom prst="rect">
            <a:avLst/>
          </a:prstGeom>
          <a:gradFill>
            <a:gsLst>
              <a:gs pos="0">
                <a:srgbClr val="D6B589"/>
              </a:gs>
              <a:gs pos="23000">
                <a:srgbClr val="D6B589"/>
              </a:gs>
              <a:gs pos="69000">
                <a:srgbClr val="C89B60"/>
              </a:gs>
              <a:gs pos="97000">
                <a:srgbClr val="C39251"/>
              </a:gs>
              <a:gs pos="100000">
                <a:srgbClr val="C39251"/>
              </a:gs>
            </a:gsLst>
            <a:path path="circle">
              <a:fillToRect l="50000" t="50000" r="50000" b="50000"/>
            </a:path>
            <a:tileRect/>
          </a:gra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No distinct bottleneck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6"/>
          <p:cNvSpPr txBox="1">
            <a:spLocks noGrp="1"/>
          </p:cNvSpPr>
          <p:nvPr>
            <p:ph type="body" idx="1"/>
          </p:nvPr>
        </p:nvSpPr>
        <p:spPr>
          <a:xfrm>
            <a:off x="456977" y="777368"/>
            <a:ext cx="4042601" cy="3810373"/>
          </a:xfrm>
          <a:prstGeom prst="rect">
            <a:avLst/>
          </a:prstGeom>
          <a:noFill/>
          <a:ln>
            <a:noFill/>
          </a:ln>
        </p:spPr>
        <p:txBody>
          <a:bodyPr spcFirstLastPara="1" wrap="square" lIns="81525" tIns="81525" rIns="81525" bIns="81525" anchor="t" anchorCtr="0">
            <a:noAutofit/>
          </a:bodyPr>
          <a:lstStyle/>
          <a:p>
            <a:pPr marL="127000" lvl="0" indent="0" algn="l" rtl="0">
              <a:lnSpc>
                <a:spcPct val="100000"/>
              </a:lnSpc>
              <a:spcBef>
                <a:spcPts val="500"/>
              </a:spcBef>
              <a:spcAft>
                <a:spcPts val="0"/>
              </a:spcAft>
              <a:buSzPts val="1600"/>
              <a:buNone/>
            </a:pPr>
            <a:endParaRPr sz="1600">
              <a:latin typeface="Arial"/>
              <a:ea typeface="Arial"/>
              <a:cs typeface="Arial"/>
              <a:sym typeface="Arial"/>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a:latin typeface="Arial"/>
              <a:ea typeface="Arial"/>
              <a:cs typeface="Arial"/>
              <a:sym typeface="Arial"/>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We also show a complementary experiment of expansion factor based on connectivity</a:t>
            </a:r>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a:latin typeface="Arial"/>
              <a:ea typeface="Arial"/>
              <a:cs typeface="Arial"/>
              <a:sym typeface="Arial"/>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For each non RCC node we calculate avg max distance with a rich club node</a:t>
            </a:r>
            <a:endParaRPr/>
          </a:p>
        </p:txBody>
      </p:sp>
      <p:pic>
        <p:nvPicPr>
          <p:cNvPr id="275" name="Google Shape;275;p26"/>
          <p:cNvPicPr preferRelativeResize="0"/>
          <p:nvPr/>
        </p:nvPicPr>
        <p:blipFill rotWithShape="1">
          <a:blip r:embed="rId3">
            <a:alphaModFix/>
          </a:blip>
          <a:srcRect/>
          <a:stretch/>
        </p:blipFill>
        <p:spPr>
          <a:xfrm>
            <a:off x="4749627" y="987425"/>
            <a:ext cx="4226124" cy="3168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7"/>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sz="3600">
                <a:latin typeface="Arial"/>
                <a:ea typeface="Arial"/>
                <a:cs typeface="Arial"/>
                <a:sym typeface="Arial"/>
              </a:rPr>
              <a:t>Applications</a:t>
            </a:r>
            <a:endParaRPr/>
          </a:p>
        </p:txBody>
      </p:sp>
      <p:sp>
        <p:nvSpPr>
          <p:cNvPr id="281" name="Google Shape;281;p27"/>
          <p:cNvSpPr txBox="1">
            <a:spLocks noGrp="1"/>
          </p:cNvSpPr>
          <p:nvPr>
            <p:ph type="body" idx="1"/>
          </p:nvPr>
        </p:nvSpPr>
        <p:spPr>
          <a:xfrm>
            <a:off x="456977" y="1046310"/>
            <a:ext cx="8456502" cy="3810373"/>
          </a:xfrm>
          <a:prstGeom prst="rect">
            <a:avLst/>
          </a:prstGeom>
          <a:noFill/>
          <a:ln>
            <a:noFill/>
          </a:ln>
        </p:spPr>
        <p:txBody>
          <a:bodyPr spcFirstLastPara="1" wrap="square" lIns="81525" tIns="81525" rIns="81525" bIns="81525" anchor="t" anchorCtr="0">
            <a:noAutofit/>
          </a:bodyPr>
          <a:lstStyle/>
          <a:p>
            <a:pPr marL="127000" lvl="0" indent="0" algn="l" rtl="0">
              <a:lnSpc>
                <a:spcPct val="100000"/>
              </a:lnSpc>
              <a:spcBef>
                <a:spcPts val="500"/>
              </a:spcBef>
              <a:spcAft>
                <a:spcPts val="0"/>
              </a:spcAft>
              <a:buSzPts val="1600"/>
              <a:buNone/>
            </a:pPr>
            <a:endParaRPr sz="1600">
              <a:latin typeface="Arial"/>
              <a:ea typeface="Arial"/>
              <a:cs typeface="Arial"/>
              <a:sym typeface="Arial"/>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Following our exploration of the structure of networks with RCC’s, we now devise strategies to utilize their unique characteristics to solve certain tasks.</a:t>
            </a:r>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a:latin typeface="Arial"/>
              <a:ea typeface="Arial"/>
              <a:cs typeface="Arial"/>
              <a:sym typeface="Arial"/>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We consider two specific network functions</a:t>
            </a:r>
            <a:endParaRPr/>
          </a:p>
          <a:p>
            <a:pPr marL="914400" lvl="1" indent="-311150" algn="l" rtl="0">
              <a:lnSpc>
                <a:spcPct val="100000"/>
              </a:lnSpc>
              <a:spcBef>
                <a:spcPts val="400"/>
              </a:spcBef>
              <a:spcAft>
                <a:spcPts val="0"/>
              </a:spcAft>
              <a:buSzPts val="1300"/>
              <a:buChar char="❑"/>
            </a:pPr>
            <a:r>
              <a:rPr lang="en-IN" sz="1600">
                <a:latin typeface="Arial"/>
                <a:ea typeface="Arial"/>
                <a:cs typeface="Arial"/>
                <a:sym typeface="Arial"/>
              </a:rPr>
              <a:t> diffusion </a:t>
            </a:r>
            <a:endParaRPr/>
          </a:p>
          <a:p>
            <a:pPr marL="914400" lvl="1" indent="-311150" algn="l" rtl="0">
              <a:lnSpc>
                <a:spcPct val="100000"/>
              </a:lnSpc>
              <a:spcBef>
                <a:spcPts val="400"/>
              </a:spcBef>
              <a:spcAft>
                <a:spcPts val="0"/>
              </a:spcAft>
              <a:buSzPts val="1300"/>
              <a:buChar char="❑"/>
            </a:pPr>
            <a:r>
              <a:rPr lang="en-IN" sz="1600">
                <a:latin typeface="Arial"/>
                <a:ea typeface="Arial"/>
                <a:cs typeface="Arial"/>
                <a:sym typeface="Arial"/>
              </a:rPr>
              <a:t>robustness</a:t>
            </a:r>
            <a:endParaRPr/>
          </a:p>
          <a:p>
            <a:pPr marL="457200" marR="0" lvl="0" indent="-228600" algn="l" rtl="0">
              <a:lnSpc>
                <a:spcPct val="100000"/>
              </a:lnSpc>
              <a:spcBef>
                <a:spcPts val="500"/>
              </a:spcBef>
              <a:spcAft>
                <a:spcPts val="0"/>
              </a:spcAft>
              <a:buClr>
                <a:schemeClr val="accent1"/>
              </a:buClr>
              <a:buSzPts val="1600"/>
              <a:buFont typeface="Noto Sans Symbols"/>
              <a:buNone/>
            </a:pPr>
            <a:endParaRPr/>
          </a:p>
          <a:p>
            <a:pPr marL="457200" marR="0" lvl="0" indent="-228600" algn="l" rtl="0">
              <a:lnSpc>
                <a:spcPct val="100000"/>
              </a:lnSpc>
              <a:spcBef>
                <a:spcPts val="500"/>
              </a:spcBef>
              <a:spcAft>
                <a:spcPts val="0"/>
              </a:spcAft>
              <a:buClr>
                <a:schemeClr val="accent1"/>
              </a:buClr>
              <a:buSzPts val="1600"/>
              <a:buFont typeface="Noto Sans Symbols"/>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28"/>
          <p:cNvPicPr preferRelativeResize="0"/>
          <p:nvPr/>
        </p:nvPicPr>
        <p:blipFill rotWithShape="1">
          <a:blip r:embed="rId3">
            <a:alphaModFix/>
          </a:blip>
          <a:srcRect/>
          <a:stretch/>
        </p:blipFill>
        <p:spPr>
          <a:xfrm>
            <a:off x="2397418" y="1002138"/>
            <a:ext cx="4509567" cy="3820605"/>
          </a:xfrm>
          <a:prstGeom prst="rect">
            <a:avLst/>
          </a:prstGeom>
          <a:noFill/>
          <a:ln>
            <a:noFill/>
          </a:ln>
        </p:spPr>
      </p:pic>
      <p:sp>
        <p:nvSpPr>
          <p:cNvPr id="287" name="Google Shape;287;p28"/>
          <p:cNvSpPr txBox="1"/>
          <p:nvPr/>
        </p:nvSpPr>
        <p:spPr>
          <a:xfrm>
            <a:off x="507146" y="1483018"/>
            <a:ext cx="2236054" cy="307777"/>
          </a:xfrm>
          <a:prstGeom prst="rect">
            <a:avLst/>
          </a:prstGeom>
          <a:gradFill>
            <a:gsLst>
              <a:gs pos="0">
                <a:srgbClr val="FFFAEF"/>
              </a:gs>
              <a:gs pos="74000">
                <a:srgbClr val="FFDB74"/>
              </a:gs>
              <a:gs pos="83000">
                <a:srgbClr val="FFDB74"/>
              </a:gs>
              <a:gs pos="100000">
                <a:srgbClr val="FFE6A3"/>
              </a:gs>
            </a:gsLst>
            <a:lin ang="5400000" scaled="0"/>
          </a:gradFill>
          <a:ln w="38100" cap="flat" cmpd="sng">
            <a:solidFill>
              <a:srgbClr val="7030A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Original Network</a:t>
            </a:r>
            <a:endParaRPr/>
          </a:p>
        </p:txBody>
      </p:sp>
      <p:sp>
        <p:nvSpPr>
          <p:cNvPr id="288" name="Google Shape;288;p28"/>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sz="3600">
                <a:latin typeface="Arial"/>
                <a:ea typeface="Arial"/>
                <a:cs typeface="Arial"/>
                <a:sym typeface="Arial"/>
              </a:rPr>
              <a:t>Diffusion Task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3"/>
          <p:cNvPicPr preferRelativeResize="0"/>
          <p:nvPr/>
        </p:nvPicPr>
        <p:blipFill rotWithShape="1">
          <a:blip r:embed="rId3">
            <a:alphaModFix/>
          </a:blip>
          <a:srcRect/>
          <a:stretch/>
        </p:blipFill>
        <p:spPr>
          <a:xfrm>
            <a:off x="621393" y="256335"/>
            <a:ext cx="2235364" cy="1662612"/>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93" name="Google Shape;93;p3"/>
          <p:cNvPicPr preferRelativeResize="0"/>
          <p:nvPr/>
        </p:nvPicPr>
        <p:blipFill rotWithShape="1">
          <a:blip r:embed="rId4">
            <a:alphaModFix/>
          </a:blip>
          <a:srcRect/>
          <a:stretch/>
        </p:blipFill>
        <p:spPr>
          <a:xfrm>
            <a:off x="6096000" y="256335"/>
            <a:ext cx="2426607" cy="1790179"/>
          </a:xfrm>
          <a:prstGeom prst="rect">
            <a:avLst/>
          </a:prstGeom>
          <a:noFill/>
          <a:ln>
            <a:noFill/>
          </a:ln>
        </p:spPr>
      </p:pic>
      <p:pic>
        <p:nvPicPr>
          <p:cNvPr id="94" name="Google Shape;94;p3"/>
          <p:cNvPicPr preferRelativeResize="0"/>
          <p:nvPr/>
        </p:nvPicPr>
        <p:blipFill rotWithShape="1">
          <a:blip r:embed="rId5">
            <a:alphaModFix/>
          </a:blip>
          <a:srcRect/>
          <a:stretch/>
        </p:blipFill>
        <p:spPr>
          <a:xfrm>
            <a:off x="2841772" y="2438399"/>
            <a:ext cx="3365127" cy="2139731"/>
          </a:xfrm>
          <a:prstGeom prst="rect">
            <a:avLst/>
          </a:prstGeom>
          <a:noFill/>
          <a:ln>
            <a:noFill/>
          </a:ln>
        </p:spPr>
      </p:pic>
      <p:sp>
        <p:nvSpPr>
          <p:cNvPr id="95" name="Google Shape;95;p3"/>
          <p:cNvSpPr txBox="1"/>
          <p:nvPr/>
        </p:nvSpPr>
        <p:spPr>
          <a:xfrm>
            <a:off x="646431" y="2028529"/>
            <a:ext cx="2210326"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1" i="0" u="none" strike="noStrike" cap="none">
                <a:solidFill>
                  <a:srgbClr val="FF0000"/>
                </a:solidFill>
                <a:latin typeface="Arial"/>
                <a:ea typeface="Arial"/>
                <a:cs typeface="Arial"/>
                <a:sym typeface="Arial"/>
              </a:rPr>
              <a:t>Information </a:t>
            </a:r>
            <a:endParaRPr/>
          </a:p>
          <a:p>
            <a:pPr marL="0" marR="0" lvl="0" indent="0" algn="ctr" rtl="0">
              <a:lnSpc>
                <a:spcPct val="100000"/>
              </a:lnSpc>
              <a:spcBef>
                <a:spcPts val="0"/>
              </a:spcBef>
              <a:spcAft>
                <a:spcPts val="0"/>
              </a:spcAft>
              <a:buNone/>
            </a:pPr>
            <a:r>
              <a:rPr lang="en-IN" sz="1400" b="1" i="0" u="none" strike="noStrike" cap="none">
                <a:solidFill>
                  <a:srgbClr val="FF0000"/>
                </a:solidFill>
                <a:latin typeface="Arial"/>
                <a:ea typeface="Arial"/>
                <a:cs typeface="Arial"/>
                <a:sym typeface="Arial"/>
              </a:rPr>
              <a:t>diffusion</a:t>
            </a:r>
            <a:endParaRPr/>
          </a:p>
        </p:txBody>
      </p:sp>
      <p:sp>
        <p:nvSpPr>
          <p:cNvPr id="96" name="Google Shape;96;p3"/>
          <p:cNvSpPr txBox="1"/>
          <p:nvPr/>
        </p:nvSpPr>
        <p:spPr>
          <a:xfrm>
            <a:off x="6800674" y="2006758"/>
            <a:ext cx="190608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a:solidFill>
                  <a:srgbClr val="FF0000"/>
                </a:solidFill>
                <a:latin typeface="Arial"/>
                <a:ea typeface="Arial"/>
                <a:cs typeface="Arial"/>
                <a:sym typeface="Arial"/>
              </a:rPr>
              <a:t>Community detection</a:t>
            </a:r>
            <a:endParaRPr/>
          </a:p>
        </p:txBody>
      </p:sp>
      <p:sp>
        <p:nvSpPr>
          <p:cNvPr id="97" name="Google Shape;97;p3"/>
          <p:cNvSpPr txBox="1"/>
          <p:nvPr/>
        </p:nvSpPr>
        <p:spPr>
          <a:xfrm>
            <a:off x="3926716" y="4578130"/>
            <a:ext cx="24015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a:solidFill>
                  <a:srgbClr val="FF0000"/>
                </a:solidFill>
                <a:latin typeface="Arial"/>
                <a:ea typeface="Arial"/>
                <a:cs typeface="Arial"/>
                <a:sym typeface="Arial"/>
              </a:rPr>
              <a:t>Link Prediction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29"/>
          <p:cNvPicPr preferRelativeResize="0"/>
          <p:nvPr/>
        </p:nvPicPr>
        <p:blipFill rotWithShape="1">
          <a:blip r:embed="rId3">
            <a:alphaModFix/>
          </a:blip>
          <a:srcRect/>
          <a:stretch/>
        </p:blipFill>
        <p:spPr>
          <a:xfrm>
            <a:off x="2314814" y="679317"/>
            <a:ext cx="4703451" cy="4115520"/>
          </a:xfrm>
          <a:prstGeom prst="rect">
            <a:avLst/>
          </a:prstGeom>
          <a:noFill/>
          <a:ln>
            <a:noFill/>
          </a:ln>
        </p:spPr>
      </p:pic>
      <p:sp>
        <p:nvSpPr>
          <p:cNvPr id="294" name="Google Shape;294;p29"/>
          <p:cNvSpPr txBox="1"/>
          <p:nvPr/>
        </p:nvSpPr>
        <p:spPr>
          <a:xfrm>
            <a:off x="507146" y="1483018"/>
            <a:ext cx="2236054" cy="307777"/>
          </a:xfrm>
          <a:prstGeom prst="rect">
            <a:avLst/>
          </a:prstGeom>
          <a:gradFill>
            <a:gsLst>
              <a:gs pos="0">
                <a:srgbClr val="FFFAEF"/>
              </a:gs>
              <a:gs pos="74000">
                <a:srgbClr val="FFDB74"/>
              </a:gs>
              <a:gs pos="83000">
                <a:srgbClr val="FFDB74"/>
              </a:gs>
              <a:gs pos="100000">
                <a:srgbClr val="FFE6A3"/>
              </a:gs>
            </a:gsLst>
            <a:lin ang="5400000" scaled="0"/>
          </a:gradFill>
          <a:ln w="38100" cap="flat" cmpd="sng">
            <a:solidFill>
              <a:srgbClr val="7030A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Step 1</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30"/>
          <p:cNvPicPr preferRelativeResize="0"/>
          <p:nvPr/>
        </p:nvPicPr>
        <p:blipFill rotWithShape="1">
          <a:blip r:embed="rId3">
            <a:alphaModFix/>
          </a:blip>
          <a:srcRect/>
          <a:stretch/>
        </p:blipFill>
        <p:spPr>
          <a:xfrm>
            <a:off x="2330619" y="822139"/>
            <a:ext cx="4482761" cy="3911226"/>
          </a:xfrm>
          <a:prstGeom prst="rect">
            <a:avLst/>
          </a:prstGeom>
          <a:noFill/>
          <a:ln>
            <a:noFill/>
          </a:ln>
        </p:spPr>
      </p:pic>
      <p:sp>
        <p:nvSpPr>
          <p:cNvPr id="300" name="Google Shape;300;p30"/>
          <p:cNvSpPr txBox="1"/>
          <p:nvPr/>
        </p:nvSpPr>
        <p:spPr>
          <a:xfrm>
            <a:off x="507146" y="1483018"/>
            <a:ext cx="2236054" cy="307777"/>
          </a:xfrm>
          <a:prstGeom prst="rect">
            <a:avLst/>
          </a:prstGeom>
          <a:gradFill>
            <a:gsLst>
              <a:gs pos="0">
                <a:srgbClr val="FFFAEF"/>
              </a:gs>
              <a:gs pos="74000">
                <a:srgbClr val="FFDB74"/>
              </a:gs>
              <a:gs pos="83000">
                <a:srgbClr val="FFDB74"/>
              </a:gs>
              <a:gs pos="100000">
                <a:srgbClr val="FFE6A3"/>
              </a:gs>
            </a:gsLst>
            <a:lin ang="5400000" scaled="0"/>
          </a:gradFill>
          <a:ln w="38100" cap="flat" cmpd="sng">
            <a:solidFill>
              <a:srgbClr val="7030A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Step 2</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31"/>
          <p:cNvPicPr preferRelativeResize="0"/>
          <p:nvPr/>
        </p:nvPicPr>
        <p:blipFill rotWithShape="1">
          <a:blip r:embed="rId3">
            <a:alphaModFix/>
          </a:blip>
          <a:srcRect/>
          <a:stretch/>
        </p:blipFill>
        <p:spPr>
          <a:xfrm>
            <a:off x="2287572" y="739136"/>
            <a:ext cx="4766369" cy="3999700"/>
          </a:xfrm>
          <a:prstGeom prst="rect">
            <a:avLst/>
          </a:prstGeom>
          <a:noFill/>
          <a:ln>
            <a:noFill/>
          </a:ln>
        </p:spPr>
      </p:pic>
      <p:sp>
        <p:nvSpPr>
          <p:cNvPr id="306" name="Google Shape;306;p31"/>
          <p:cNvSpPr txBox="1"/>
          <p:nvPr/>
        </p:nvSpPr>
        <p:spPr>
          <a:xfrm>
            <a:off x="507146" y="1483018"/>
            <a:ext cx="2236054" cy="307777"/>
          </a:xfrm>
          <a:prstGeom prst="rect">
            <a:avLst/>
          </a:prstGeom>
          <a:gradFill>
            <a:gsLst>
              <a:gs pos="0">
                <a:srgbClr val="FFFAEF"/>
              </a:gs>
              <a:gs pos="74000">
                <a:srgbClr val="FFDB74"/>
              </a:gs>
              <a:gs pos="83000">
                <a:srgbClr val="FFDB74"/>
              </a:gs>
              <a:gs pos="100000">
                <a:srgbClr val="FFE6A3"/>
              </a:gs>
            </a:gsLst>
            <a:lin ang="5400000" scaled="0"/>
          </a:gradFill>
          <a:ln w="38100" cap="flat" cmpd="sng">
            <a:solidFill>
              <a:srgbClr val="7030A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Step 3</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32"/>
          <p:cNvPicPr preferRelativeResize="0"/>
          <p:nvPr/>
        </p:nvPicPr>
        <p:blipFill rotWithShape="1">
          <a:blip r:embed="rId3">
            <a:alphaModFix/>
          </a:blip>
          <a:srcRect/>
          <a:stretch/>
        </p:blipFill>
        <p:spPr>
          <a:xfrm>
            <a:off x="987776" y="732747"/>
            <a:ext cx="3260300" cy="2465725"/>
          </a:xfrm>
          <a:prstGeom prst="rect">
            <a:avLst/>
          </a:prstGeom>
          <a:noFill/>
          <a:ln>
            <a:noFill/>
          </a:ln>
        </p:spPr>
      </p:pic>
      <p:pic>
        <p:nvPicPr>
          <p:cNvPr id="312" name="Google Shape;312;p32"/>
          <p:cNvPicPr preferRelativeResize="0"/>
          <p:nvPr/>
        </p:nvPicPr>
        <p:blipFill rotWithShape="1">
          <a:blip r:embed="rId4">
            <a:alphaModFix/>
          </a:blip>
          <a:srcRect/>
          <a:stretch/>
        </p:blipFill>
        <p:spPr>
          <a:xfrm>
            <a:off x="4904023" y="739799"/>
            <a:ext cx="2973725" cy="2251000"/>
          </a:xfrm>
          <a:prstGeom prst="rect">
            <a:avLst/>
          </a:prstGeom>
          <a:noFill/>
          <a:ln>
            <a:noFill/>
          </a:ln>
        </p:spPr>
      </p:pic>
      <p:sp>
        <p:nvSpPr>
          <p:cNvPr id="313" name="Google Shape;313;p32"/>
          <p:cNvSpPr txBox="1"/>
          <p:nvPr/>
        </p:nvSpPr>
        <p:spPr>
          <a:xfrm flipH="1">
            <a:off x="437325" y="3596125"/>
            <a:ext cx="8298300" cy="495900"/>
          </a:xfrm>
          <a:prstGeom prst="rect">
            <a:avLst/>
          </a:prstGeom>
          <a:noFill/>
          <a:ln w="34925"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In networks with RCC, </a:t>
            </a:r>
            <a:r>
              <a:rPr lang="en-IN" sz="1400" b="1" i="0" u="none" strike="noStrike" cap="none">
                <a:solidFill>
                  <a:srgbClr val="000000"/>
                </a:solidFill>
                <a:latin typeface="Arial"/>
                <a:ea typeface="Arial"/>
                <a:cs typeface="Arial"/>
                <a:sym typeface="Arial"/>
              </a:rPr>
              <a:t>core based seed selection </a:t>
            </a:r>
            <a:r>
              <a:rPr lang="en-IN" sz="1400" b="0" i="0" u="none" strike="noStrike" cap="none">
                <a:solidFill>
                  <a:srgbClr val="000000"/>
                </a:solidFill>
                <a:latin typeface="Arial"/>
                <a:ea typeface="Arial"/>
                <a:cs typeface="Arial"/>
                <a:sym typeface="Arial"/>
              </a:rPr>
              <a:t>strategy works comparable to other techniques.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33"/>
          <p:cNvPicPr preferRelativeResize="0"/>
          <p:nvPr/>
        </p:nvPicPr>
        <p:blipFill rotWithShape="1">
          <a:blip r:embed="rId3">
            <a:alphaModFix/>
          </a:blip>
          <a:srcRect/>
          <a:stretch/>
        </p:blipFill>
        <p:spPr>
          <a:xfrm>
            <a:off x="848625" y="615830"/>
            <a:ext cx="3316150" cy="2535875"/>
          </a:xfrm>
          <a:prstGeom prst="rect">
            <a:avLst/>
          </a:prstGeom>
          <a:noFill/>
          <a:ln>
            <a:noFill/>
          </a:ln>
        </p:spPr>
      </p:pic>
      <p:sp>
        <p:nvSpPr>
          <p:cNvPr id="320" name="Google Shape;320;p33"/>
          <p:cNvSpPr txBox="1"/>
          <p:nvPr/>
        </p:nvSpPr>
        <p:spPr>
          <a:xfrm flipH="1">
            <a:off x="353875" y="3596125"/>
            <a:ext cx="8423400" cy="412500"/>
          </a:xfrm>
          <a:prstGeom prst="rect">
            <a:avLst/>
          </a:prstGeom>
          <a:noFill/>
          <a:ln w="34925"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In networks without RCC, core based strategy works comparable to random selection of seed nodes.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15BBAA92-FF68-4968-BF22-F541B548895F}"/>
              </a:ext>
            </a:extLst>
          </p:cNvPr>
          <p:cNvPicPr>
            <a:picLocks noChangeAspect="1"/>
          </p:cNvPicPr>
          <p:nvPr/>
        </p:nvPicPr>
        <p:blipFill>
          <a:blip r:embed="rId4"/>
          <a:stretch>
            <a:fillRect/>
          </a:stretch>
        </p:blipFill>
        <p:spPr>
          <a:xfrm>
            <a:off x="4807313" y="592776"/>
            <a:ext cx="3618230" cy="258198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4"/>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latin typeface="Arial"/>
                <a:ea typeface="Arial"/>
                <a:cs typeface="Arial"/>
                <a:sym typeface="Arial"/>
              </a:rPr>
              <a:t>Robustness Task</a:t>
            </a:r>
            <a:endParaRPr/>
          </a:p>
        </p:txBody>
      </p:sp>
      <p:sp>
        <p:nvSpPr>
          <p:cNvPr id="326" name="Google Shape;326;p34"/>
          <p:cNvSpPr txBox="1">
            <a:spLocks noGrp="1"/>
          </p:cNvSpPr>
          <p:nvPr>
            <p:ph type="body" idx="1"/>
          </p:nvPr>
        </p:nvSpPr>
        <p:spPr>
          <a:xfrm>
            <a:off x="456977" y="938733"/>
            <a:ext cx="8425766" cy="3810373"/>
          </a:xfrm>
          <a:prstGeom prst="rect">
            <a:avLst/>
          </a:prstGeom>
          <a:noFill/>
          <a:ln>
            <a:noFill/>
          </a:ln>
        </p:spPr>
        <p:txBody>
          <a:bodyPr spcFirstLastPara="1" wrap="square" lIns="81525" tIns="81525" rIns="81525" bIns="81525" anchor="t" anchorCtr="0">
            <a:noAutofit/>
          </a:bodyPr>
          <a:lstStyle/>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One of the desirable properties of a network is whether it can retain the ranking of its top-k high centrality nodes under perturbation of the network.</a:t>
            </a:r>
            <a:endParaRPr/>
          </a:p>
          <a:p>
            <a:pPr marL="127000" lvl="0" indent="0" algn="l" rtl="0">
              <a:lnSpc>
                <a:spcPct val="100000"/>
              </a:lnSpc>
              <a:spcBef>
                <a:spcPts val="500"/>
              </a:spcBef>
              <a:spcAft>
                <a:spcPts val="0"/>
              </a:spcAft>
              <a:buSzPts val="1600"/>
              <a:buNone/>
            </a:pPr>
            <a:endParaRPr sz="1600">
              <a:latin typeface="Arial"/>
              <a:ea typeface="Arial"/>
              <a:cs typeface="Arial"/>
              <a:sym typeface="Arial"/>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We have seen that RCC’s act as a bottle-neck in efficient information flow in the network.</a:t>
            </a:r>
            <a:endParaRPr/>
          </a:p>
          <a:p>
            <a:pPr marL="127000" lvl="0" indent="0" algn="l" rtl="0">
              <a:lnSpc>
                <a:spcPct val="100000"/>
              </a:lnSpc>
              <a:spcBef>
                <a:spcPts val="500"/>
              </a:spcBef>
              <a:spcAft>
                <a:spcPts val="0"/>
              </a:spcAft>
              <a:buSzPts val="1600"/>
              <a:buNone/>
            </a:pPr>
            <a:endParaRPr sz="1600">
              <a:latin typeface="Arial"/>
              <a:ea typeface="Arial"/>
              <a:cs typeface="Arial"/>
              <a:sym typeface="Arial"/>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High fraction of shortest path ⇒ redundancy.</a:t>
            </a:r>
            <a:endParaRPr/>
          </a:p>
          <a:p>
            <a:pPr marL="127000" lvl="0" indent="0" algn="l" rtl="0">
              <a:lnSpc>
                <a:spcPct val="100000"/>
              </a:lnSpc>
              <a:spcBef>
                <a:spcPts val="500"/>
              </a:spcBef>
              <a:spcAft>
                <a:spcPts val="0"/>
              </a:spcAft>
              <a:buSzPts val="1600"/>
              <a:buNone/>
            </a:pPr>
            <a:endParaRPr sz="1600">
              <a:latin typeface="Arial"/>
              <a:ea typeface="Arial"/>
              <a:cs typeface="Arial"/>
              <a:sym typeface="Arial"/>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Hence networks with RCC should be </a:t>
            </a:r>
            <a:r>
              <a:rPr lang="en-IN" sz="1600" b="1" i="1">
                <a:solidFill>
                  <a:srgbClr val="C00000"/>
                </a:solidFill>
                <a:latin typeface="Arial"/>
                <a:ea typeface="Arial"/>
                <a:cs typeface="Arial"/>
                <a:sym typeface="Arial"/>
              </a:rPr>
              <a:t>robust</a:t>
            </a:r>
            <a:r>
              <a:rPr lang="en-IN" sz="1600">
                <a:latin typeface="Arial"/>
                <a:ea typeface="Arial"/>
                <a:cs typeface="Arial"/>
                <a:sym typeface="Arial"/>
              </a:rPr>
              <a:t> against minor perturbations.</a:t>
            </a:r>
            <a:endParaRPr/>
          </a:p>
          <a:p>
            <a:pPr marL="457200" marR="0" lvl="0" indent="-228600" algn="l" rtl="0">
              <a:lnSpc>
                <a:spcPct val="100000"/>
              </a:lnSpc>
              <a:spcBef>
                <a:spcPts val="500"/>
              </a:spcBef>
              <a:spcAft>
                <a:spcPts val="0"/>
              </a:spcAft>
              <a:buClr>
                <a:schemeClr val="accent1"/>
              </a:buClr>
              <a:buSzPts val="1600"/>
              <a:buFont typeface="Noto Sans Symbols"/>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35"/>
          <p:cNvPicPr preferRelativeResize="0"/>
          <p:nvPr/>
        </p:nvPicPr>
        <p:blipFill rotWithShape="1">
          <a:blip r:embed="rId3">
            <a:alphaModFix/>
          </a:blip>
          <a:srcRect/>
          <a:stretch/>
        </p:blipFill>
        <p:spPr>
          <a:xfrm>
            <a:off x="1349375" y="212404"/>
            <a:ext cx="6445250" cy="2484692"/>
          </a:xfrm>
          <a:prstGeom prst="rect">
            <a:avLst/>
          </a:prstGeom>
          <a:noFill/>
          <a:ln>
            <a:noFill/>
          </a:ln>
        </p:spPr>
      </p:pic>
      <p:pic>
        <p:nvPicPr>
          <p:cNvPr id="332" name="Google Shape;332;p35"/>
          <p:cNvPicPr preferRelativeResize="0"/>
          <p:nvPr/>
        </p:nvPicPr>
        <p:blipFill rotWithShape="1">
          <a:blip r:embed="rId4">
            <a:alphaModFix/>
          </a:blip>
          <a:srcRect/>
          <a:stretch/>
        </p:blipFill>
        <p:spPr>
          <a:xfrm>
            <a:off x="2220686" y="2697096"/>
            <a:ext cx="6769634" cy="215921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36"/>
          <p:cNvPicPr preferRelativeResize="0"/>
          <p:nvPr/>
        </p:nvPicPr>
        <p:blipFill rotWithShape="1">
          <a:blip r:embed="rId3">
            <a:alphaModFix/>
          </a:blip>
          <a:srcRect/>
          <a:stretch/>
        </p:blipFill>
        <p:spPr>
          <a:xfrm>
            <a:off x="901700" y="1262475"/>
            <a:ext cx="7340600" cy="2043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37"/>
          <p:cNvPicPr preferRelativeResize="0"/>
          <p:nvPr/>
        </p:nvPicPr>
        <p:blipFill rotWithShape="1">
          <a:blip r:embed="rId3">
            <a:alphaModFix/>
          </a:blip>
          <a:srcRect/>
          <a:stretch/>
        </p:blipFill>
        <p:spPr>
          <a:xfrm>
            <a:off x="566450" y="1172900"/>
            <a:ext cx="7559776" cy="2065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8"/>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sz="3600">
                <a:latin typeface="Arial"/>
                <a:ea typeface="Arial"/>
                <a:cs typeface="Arial"/>
                <a:sym typeface="Arial"/>
              </a:rPr>
              <a:t>Scattered RCC</a:t>
            </a:r>
            <a:endParaRPr/>
          </a:p>
        </p:txBody>
      </p:sp>
      <p:sp>
        <p:nvSpPr>
          <p:cNvPr id="348" name="Google Shape;348;p38"/>
          <p:cNvSpPr txBox="1">
            <a:spLocks noGrp="1"/>
          </p:cNvSpPr>
          <p:nvPr>
            <p:ph type="body" idx="1"/>
          </p:nvPr>
        </p:nvSpPr>
        <p:spPr>
          <a:xfrm>
            <a:off x="456977" y="938733"/>
            <a:ext cx="8594815" cy="3810373"/>
          </a:xfrm>
          <a:prstGeom prst="rect">
            <a:avLst/>
          </a:prstGeom>
          <a:noFill/>
          <a:ln>
            <a:noFill/>
          </a:ln>
        </p:spPr>
        <p:txBody>
          <a:bodyPr spcFirstLastPara="1" wrap="square" lIns="81525" tIns="81525" rIns="81525" bIns="81525" anchor="t" anchorCtr="0">
            <a:noAutofit/>
          </a:bodyPr>
          <a:lstStyle/>
          <a:p>
            <a:pPr marL="457200" marR="0" lvl="0" indent="-228600" algn="l" rtl="0">
              <a:lnSpc>
                <a:spcPct val="100000"/>
              </a:lnSpc>
              <a:spcBef>
                <a:spcPts val="500"/>
              </a:spcBef>
              <a:spcAft>
                <a:spcPts val="0"/>
              </a:spcAft>
              <a:buClr>
                <a:schemeClr val="accent1"/>
              </a:buClr>
              <a:buSzPts val="1600"/>
              <a:buFont typeface="Noto Sans Symbols"/>
              <a:buNone/>
            </a:pPr>
            <a:endParaRPr sz="1600"/>
          </a:p>
          <a:p>
            <a:pPr marL="457200" marR="0" lvl="0" indent="-228600" algn="l" rtl="0">
              <a:lnSpc>
                <a:spcPct val="100000"/>
              </a:lnSpc>
              <a:spcBef>
                <a:spcPts val="500"/>
              </a:spcBef>
              <a:spcAft>
                <a:spcPts val="0"/>
              </a:spcAft>
              <a:buClr>
                <a:schemeClr val="accent1"/>
              </a:buClr>
              <a:buSzPts val="1600"/>
              <a:buFont typeface="Noto Sans Symbols"/>
              <a:buNone/>
            </a:pPr>
            <a:endParaRPr sz="1600"/>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t>Our experiments show that in some networks RCC are located in the graph degeneracy</a:t>
            </a:r>
            <a:endParaRPr/>
          </a:p>
          <a:p>
            <a:pPr marL="127000" lvl="0" indent="0" algn="l" rtl="0">
              <a:lnSpc>
                <a:spcPct val="100000"/>
              </a:lnSpc>
              <a:spcBef>
                <a:spcPts val="500"/>
              </a:spcBef>
              <a:spcAft>
                <a:spcPts val="0"/>
              </a:spcAft>
              <a:buSzPts val="1600"/>
              <a:buNone/>
            </a:pPr>
            <a:endParaRPr sz="1600"/>
          </a:p>
          <a:p>
            <a:pPr marL="457200" marR="0" lvl="0" indent="-228600" algn="l" rtl="0">
              <a:lnSpc>
                <a:spcPct val="100000"/>
              </a:lnSpc>
              <a:spcBef>
                <a:spcPts val="500"/>
              </a:spcBef>
              <a:spcAft>
                <a:spcPts val="0"/>
              </a:spcAft>
              <a:buClr>
                <a:schemeClr val="accent1"/>
              </a:buClr>
              <a:buSzPts val="1600"/>
              <a:buFont typeface="Noto Sans Symbols"/>
              <a:buNone/>
            </a:pPr>
            <a:endParaRPr sz="1600"/>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t>We hypothesize that RCC’s can be revealed by second order investigation of the original graph.</a:t>
            </a:r>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a:p>
          <a:p>
            <a:pPr marL="457200" marR="0" lvl="0" indent="-228600" algn="l" rtl="0">
              <a:lnSpc>
                <a:spcPct val="100000"/>
              </a:lnSpc>
              <a:spcBef>
                <a:spcPts val="500"/>
              </a:spcBef>
              <a:spcAft>
                <a:spcPts val="0"/>
              </a:spcAft>
              <a:buClr>
                <a:schemeClr val="accent1"/>
              </a:buClr>
              <a:buSzPts val="1600"/>
              <a:buFont typeface="Noto Sans Symbols"/>
              <a:buNone/>
            </a:pP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4"/>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sz="3600">
                <a:latin typeface="Arial"/>
                <a:ea typeface="Arial"/>
                <a:cs typeface="Arial"/>
                <a:sym typeface="Arial"/>
              </a:rPr>
              <a:t>Centrality</a:t>
            </a:r>
            <a:endParaRPr/>
          </a:p>
        </p:txBody>
      </p:sp>
      <p:sp>
        <p:nvSpPr>
          <p:cNvPr id="103" name="Google Shape;103;p4"/>
          <p:cNvSpPr txBox="1">
            <a:spLocks noGrp="1"/>
          </p:cNvSpPr>
          <p:nvPr>
            <p:ph type="body" idx="1"/>
          </p:nvPr>
        </p:nvSpPr>
        <p:spPr>
          <a:xfrm>
            <a:off x="341716" y="696805"/>
            <a:ext cx="9592517" cy="7287481"/>
          </a:xfrm>
          <a:prstGeom prst="rect">
            <a:avLst/>
          </a:prstGeom>
          <a:noFill/>
          <a:ln>
            <a:noFill/>
          </a:ln>
        </p:spPr>
        <p:txBody>
          <a:bodyPr spcFirstLastPara="1" wrap="square" lIns="81525" tIns="81525" rIns="81525" bIns="81525" anchor="t" anchorCtr="0">
            <a:noAutofit/>
          </a:bodyPr>
          <a:lstStyle/>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One of the key problems in network analysis task is identifying influential nodes</a:t>
            </a:r>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a:latin typeface="Arial"/>
              <a:ea typeface="Arial"/>
              <a:cs typeface="Arial"/>
              <a:sym typeface="Arial"/>
            </a:endParaRPr>
          </a:p>
          <a:p>
            <a:pPr marL="127000" lvl="0" indent="0" algn="l" rtl="0">
              <a:lnSpc>
                <a:spcPct val="100000"/>
              </a:lnSpc>
              <a:spcBef>
                <a:spcPts val="500"/>
              </a:spcBef>
              <a:spcAft>
                <a:spcPts val="0"/>
              </a:spcAft>
              <a:buSzPts val="1600"/>
              <a:buNone/>
            </a:pPr>
            <a:endParaRPr sz="1600">
              <a:latin typeface="Arial"/>
              <a:ea typeface="Arial"/>
              <a:cs typeface="Arial"/>
              <a:sym typeface="Arial"/>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Influence can be measured using centrality metrics</a:t>
            </a:r>
            <a:endParaRPr/>
          </a:p>
          <a:p>
            <a:pPr marL="914400" lvl="1" indent="-311150" algn="l" rtl="0">
              <a:lnSpc>
                <a:spcPct val="100000"/>
              </a:lnSpc>
              <a:spcBef>
                <a:spcPts val="400"/>
              </a:spcBef>
              <a:spcAft>
                <a:spcPts val="0"/>
              </a:spcAft>
              <a:buSzPts val="1300"/>
              <a:buChar char="❑"/>
            </a:pPr>
            <a:r>
              <a:rPr lang="en-IN" sz="1600">
                <a:latin typeface="Arial"/>
                <a:ea typeface="Arial"/>
                <a:cs typeface="Arial"/>
                <a:sym typeface="Arial"/>
              </a:rPr>
              <a:t>Closeness Centrality </a:t>
            </a:r>
            <a:r>
              <a:rPr lang="en-IN" sz="1600"/>
              <a:t> </a:t>
            </a:r>
            <a:endParaRPr/>
          </a:p>
          <a:p>
            <a:pPr marL="914400" lvl="1" indent="-228600" algn="l" rtl="0">
              <a:lnSpc>
                <a:spcPct val="100000"/>
              </a:lnSpc>
              <a:spcBef>
                <a:spcPts val="400"/>
              </a:spcBef>
              <a:spcAft>
                <a:spcPts val="0"/>
              </a:spcAft>
              <a:buSzPts val="1300"/>
              <a:buNone/>
            </a:pPr>
            <a:endParaRPr sz="1600"/>
          </a:p>
          <a:p>
            <a:pPr marL="914400" lvl="1" indent="-228600" algn="l" rtl="0">
              <a:lnSpc>
                <a:spcPct val="100000"/>
              </a:lnSpc>
              <a:spcBef>
                <a:spcPts val="400"/>
              </a:spcBef>
              <a:spcAft>
                <a:spcPts val="0"/>
              </a:spcAft>
              <a:buSzPts val="1300"/>
              <a:buNone/>
            </a:pPr>
            <a:endParaRPr sz="1600"/>
          </a:p>
          <a:p>
            <a:pPr marL="603250" lvl="1" indent="0" algn="l" rtl="0">
              <a:lnSpc>
                <a:spcPct val="100000"/>
              </a:lnSpc>
              <a:spcBef>
                <a:spcPts val="400"/>
              </a:spcBef>
              <a:spcAft>
                <a:spcPts val="0"/>
              </a:spcAft>
              <a:buSzPts val="1300"/>
              <a:buNone/>
            </a:pPr>
            <a:r>
              <a:rPr lang="en-IN" sz="1600"/>
              <a:t>                                                                        </a:t>
            </a:r>
            <a:r>
              <a:rPr lang="en-IN" sz="1200" i="1"/>
              <a:t>d(s,v) ⟶shortest dist between s,v</a:t>
            </a:r>
            <a:endParaRPr sz="1200" b="1" i="1"/>
          </a:p>
          <a:p>
            <a:pPr marL="603250" lvl="1" indent="0" algn="l" rtl="0">
              <a:lnSpc>
                <a:spcPct val="100000"/>
              </a:lnSpc>
              <a:spcBef>
                <a:spcPts val="400"/>
              </a:spcBef>
              <a:spcAft>
                <a:spcPts val="0"/>
              </a:spcAft>
              <a:buSzPts val="1300"/>
              <a:buNone/>
            </a:pPr>
            <a:endParaRPr sz="1600"/>
          </a:p>
          <a:p>
            <a:pPr marL="914400" lvl="1" indent="-311150" algn="l" rtl="0">
              <a:lnSpc>
                <a:spcPct val="100000"/>
              </a:lnSpc>
              <a:spcBef>
                <a:spcPts val="400"/>
              </a:spcBef>
              <a:spcAft>
                <a:spcPts val="0"/>
              </a:spcAft>
              <a:buSzPts val="1300"/>
              <a:buChar char="❑"/>
            </a:pPr>
            <a:r>
              <a:rPr lang="en-IN" sz="1600"/>
              <a:t>Betweenness Centrality </a:t>
            </a:r>
            <a:endParaRPr sz="1600" b="1" i="1">
              <a:latin typeface="Arial"/>
              <a:ea typeface="Arial"/>
              <a:cs typeface="Arial"/>
              <a:sym typeface="Arial"/>
            </a:endParaRPr>
          </a:p>
          <a:p>
            <a:pPr marL="603250" lvl="1" indent="0" algn="l" rtl="0">
              <a:lnSpc>
                <a:spcPct val="100000"/>
              </a:lnSpc>
              <a:spcBef>
                <a:spcPts val="400"/>
              </a:spcBef>
              <a:spcAft>
                <a:spcPts val="0"/>
              </a:spcAft>
              <a:buSzPts val="1300"/>
              <a:buNone/>
            </a:pPr>
            <a:r>
              <a:rPr lang="en-IN" sz="1600" b="1" i="1">
                <a:latin typeface="Arial"/>
                <a:ea typeface="Arial"/>
                <a:cs typeface="Arial"/>
                <a:sym typeface="Arial"/>
              </a:rPr>
              <a:t>                                                                               </a:t>
            </a:r>
            <a:r>
              <a:rPr lang="en-IN" sz="1200" b="1" i="1">
                <a:latin typeface="Arial"/>
                <a:ea typeface="Arial"/>
                <a:cs typeface="Arial"/>
                <a:sym typeface="Arial"/>
              </a:rPr>
              <a:t> </a:t>
            </a:r>
            <a:endParaRPr sz="1600">
              <a:latin typeface="Arial"/>
              <a:ea typeface="Arial"/>
              <a:cs typeface="Arial"/>
              <a:sym typeface="Arial"/>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a:latin typeface="Arial"/>
              <a:ea typeface="Arial"/>
              <a:cs typeface="Arial"/>
              <a:sym typeface="Arial"/>
            </a:endParaRPr>
          </a:p>
          <a:p>
            <a:pPr marL="127000" lvl="0" indent="0" algn="l" rtl="0">
              <a:lnSpc>
                <a:spcPct val="100000"/>
              </a:lnSpc>
              <a:spcBef>
                <a:spcPts val="500"/>
              </a:spcBef>
              <a:spcAft>
                <a:spcPts val="0"/>
              </a:spcAft>
              <a:buSzPts val="1600"/>
              <a:buNone/>
            </a:pPr>
            <a:r>
              <a:rPr lang="en-IN" sz="1600">
                <a:latin typeface="Arial"/>
                <a:ea typeface="Arial"/>
                <a:cs typeface="Arial"/>
                <a:sym typeface="Arial"/>
              </a:rPr>
              <a:t>                                                                                       </a:t>
            </a:r>
            <a:r>
              <a:rPr lang="en-IN" sz="1200" i="1"/>
              <a:t>𝜎</a:t>
            </a:r>
            <a:r>
              <a:rPr lang="en-IN" sz="1200" i="1" baseline="-25000"/>
              <a:t>st  </a:t>
            </a:r>
            <a:r>
              <a:rPr lang="en-IN" sz="1200" i="1"/>
              <a:t>⟶ no. of shortest paths between s,t</a:t>
            </a:r>
            <a:endParaRPr sz="1200"/>
          </a:p>
          <a:p>
            <a:pPr marL="127000" lvl="0" indent="0" algn="l" rtl="0">
              <a:lnSpc>
                <a:spcPct val="100000"/>
              </a:lnSpc>
              <a:spcBef>
                <a:spcPts val="500"/>
              </a:spcBef>
              <a:spcAft>
                <a:spcPts val="0"/>
              </a:spcAft>
              <a:buSzPts val="1600"/>
              <a:buNone/>
            </a:pPr>
            <a:br>
              <a:rPr lang="en-IN"/>
            </a:br>
            <a:endParaRPr sz="1600">
              <a:latin typeface="Arial"/>
              <a:ea typeface="Arial"/>
              <a:cs typeface="Arial"/>
              <a:sym typeface="Arial"/>
            </a:endParaRPr>
          </a:p>
          <a:p>
            <a:pPr marL="914400" lvl="1" indent="-228600" algn="l" rtl="0">
              <a:lnSpc>
                <a:spcPct val="100000"/>
              </a:lnSpc>
              <a:spcBef>
                <a:spcPts val="400"/>
              </a:spcBef>
              <a:spcAft>
                <a:spcPts val="0"/>
              </a:spcAft>
              <a:buSzPts val="1300"/>
              <a:buNone/>
            </a:pPr>
            <a:endParaRPr/>
          </a:p>
        </p:txBody>
      </p:sp>
      <p:pic>
        <p:nvPicPr>
          <p:cNvPr id="104" name="Google Shape;104;p4"/>
          <p:cNvPicPr preferRelativeResize="0"/>
          <p:nvPr/>
        </p:nvPicPr>
        <p:blipFill rotWithShape="1">
          <a:blip r:embed="rId3">
            <a:alphaModFix/>
          </a:blip>
          <a:srcRect/>
          <a:stretch/>
        </p:blipFill>
        <p:spPr>
          <a:xfrm>
            <a:off x="2756724" y="2571750"/>
            <a:ext cx="2309812" cy="738187"/>
          </a:xfrm>
          <a:prstGeom prst="rect">
            <a:avLst/>
          </a:prstGeom>
          <a:noFill/>
          <a:ln>
            <a:noFill/>
          </a:ln>
        </p:spPr>
      </p:pic>
      <p:pic>
        <p:nvPicPr>
          <p:cNvPr id="105" name="Google Shape;105;p4"/>
          <p:cNvPicPr preferRelativeResize="0"/>
          <p:nvPr/>
        </p:nvPicPr>
        <p:blipFill rotWithShape="1">
          <a:blip r:embed="rId4">
            <a:alphaModFix/>
          </a:blip>
          <a:srcRect/>
          <a:stretch/>
        </p:blipFill>
        <p:spPr>
          <a:xfrm>
            <a:off x="2685287" y="4065694"/>
            <a:ext cx="2452687" cy="762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39"/>
          <p:cNvPicPr preferRelativeResize="0"/>
          <p:nvPr/>
        </p:nvPicPr>
        <p:blipFill rotWithShape="1">
          <a:blip r:embed="rId3">
            <a:alphaModFix/>
          </a:blip>
          <a:srcRect/>
          <a:stretch/>
        </p:blipFill>
        <p:spPr>
          <a:xfrm>
            <a:off x="5607015" y="581425"/>
            <a:ext cx="2666528" cy="1707881"/>
          </a:xfrm>
          <a:prstGeom prst="rect">
            <a:avLst/>
          </a:prstGeom>
          <a:noFill/>
          <a:ln>
            <a:noFill/>
          </a:ln>
        </p:spPr>
      </p:pic>
      <p:pic>
        <p:nvPicPr>
          <p:cNvPr id="354" name="Google Shape;354;p39"/>
          <p:cNvPicPr preferRelativeResize="0"/>
          <p:nvPr/>
        </p:nvPicPr>
        <p:blipFill rotWithShape="1">
          <a:blip r:embed="rId4">
            <a:alphaModFix/>
          </a:blip>
          <a:srcRect/>
          <a:stretch/>
        </p:blipFill>
        <p:spPr>
          <a:xfrm>
            <a:off x="6008913" y="2820895"/>
            <a:ext cx="2564211" cy="1670622"/>
          </a:xfrm>
          <a:prstGeom prst="rect">
            <a:avLst/>
          </a:prstGeom>
          <a:noFill/>
          <a:ln>
            <a:noFill/>
          </a:ln>
        </p:spPr>
      </p:pic>
      <p:pic>
        <p:nvPicPr>
          <p:cNvPr id="355" name="Google Shape;355;p39"/>
          <p:cNvPicPr preferRelativeResize="0"/>
          <p:nvPr/>
        </p:nvPicPr>
        <p:blipFill rotWithShape="1">
          <a:blip r:embed="rId5">
            <a:alphaModFix/>
          </a:blip>
          <a:srcRect/>
          <a:stretch/>
        </p:blipFill>
        <p:spPr>
          <a:xfrm>
            <a:off x="2951926" y="3073612"/>
            <a:ext cx="1426657" cy="1740119"/>
          </a:xfrm>
          <a:prstGeom prst="rect">
            <a:avLst/>
          </a:prstGeom>
          <a:noFill/>
          <a:ln>
            <a:noFill/>
          </a:ln>
        </p:spPr>
      </p:pic>
      <p:pic>
        <p:nvPicPr>
          <p:cNvPr id="356" name="Google Shape;356;p39"/>
          <p:cNvPicPr preferRelativeResize="0"/>
          <p:nvPr/>
        </p:nvPicPr>
        <p:blipFill rotWithShape="1">
          <a:blip r:embed="rId6">
            <a:alphaModFix/>
          </a:blip>
          <a:srcRect/>
          <a:stretch/>
        </p:blipFill>
        <p:spPr>
          <a:xfrm>
            <a:off x="120339" y="2904041"/>
            <a:ext cx="1664325" cy="1740119"/>
          </a:xfrm>
          <a:prstGeom prst="rect">
            <a:avLst/>
          </a:prstGeom>
          <a:noFill/>
          <a:ln>
            <a:noFill/>
          </a:ln>
        </p:spPr>
      </p:pic>
      <p:pic>
        <p:nvPicPr>
          <p:cNvPr id="357" name="Google Shape;357;p39"/>
          <p:cNvPicPr preferRelativeResize="0"/>
          <p:nvPr/>
        </p:nvPicPr>
        <p:blipFill rotWithShape="1">
          <a:blip r:embed="rId7">
            <a:alphaModFix/>
          </a:blip>
          <a:srcRect/>
          <a:stretch/>
        </p:blipFill>
        <p:spPr>
          <a:xfrm>
            <a:off x="1031070" y="683660"/>
            <a:ext cx="2505917" cy="1763491"/>
          </a:xfrm>
          <a:prstGeom prst="rect">
            <a:avLst/>
          </a:prstGeom>
          <a:noFill/>
          <a:ln>
            <a:noFill/>
          </a:ln>
        </p:spPr>
      </p:pic>
      <p:cxnSp>
        <p:nvCxnSpPr>
          <p:cNvPr id="358" name="Google Shape;358;p39"/>
          <p:cNvCxnSpPr/>
          <p:nvPr/>
        </p:nvCxnSpPr>
        <p:spPr>
          <a:xfrm>
            <a:off x="3803597" y="1490703"/>
            <a:ext cx="1321653" cy="0"/>
          </a:xfrm>
          <a:prstGeom prst="straightConnector1">
            <a:avLst/>
          </a:prstGeom>
          <a:noFill/>
          <a:ln w="73025" cap="flat" cmpd="sng">
            <a:solidFill>
              <a:srgbClr val="7030A0"/>
            </a:solidFill>
            <a:prstDash val="solid"/>
            <a:round/>
            <a:headEnd type="none" w="sm" len="sm"/>
            <a:tailEnd type="triangle" w="med" len="med"/>
          </a:ln>
        </p:spPr>
      </p:cxnSp>
      <p:cxnSp>
        <p:nvCxnSpPr>
          <p:cNvPr id="359" name="Google Shape;359;p39"/>
          <p:cNvCxnSpPr/>
          <p:nvPr/>
        </p:nvCxnSpPr>
        <p:spPr>
          <a:xfrm>
            <a:off x="7675963" y="1949554"/>
            <a:ext cx="0" cy="679503"/>
          </a:xfrm>
          <a:prstGeom prst="straightConnector1">
            <a:avLst/>
          </a:prstGeom>
          <a:noFill/>
          <a:ln w="73025" cap="flat" cmpd="sng">
            <a:solidFill>
              <a:srgbClr val="7030A0"/>
            </a:solidFill>
            <a:prstDash val="solid"/>
            <a:round/>
            <a:headEnd type="none" w="sm" len="sm"/>
            <a:tailEnd type="triangle" w="med" len="med"/>
          </a:ln>
        </p:spPr>
      </p:cxnSp>
      <p:cxnSp>
        <p:nvCxnSpPr>
          <p:cNvPr id="360" name="Google Shape;360;p39"/>
          <p:cNvCxnSpPr/>
          <p:nvPr/>
        </p:nvCxnSpPr>
        <p:spPr>
          <a:xfrm rot="10800000">
            <a:off x="4293491" y="3652797"/>
            <a:ext cx="945516" cy="0"/>
          </a:xfrm>
          <a:prstGeom prst="straightConnector1">
            <a:avLst/>
          </a:prstGeom>
          <a:noFill/>
          <a:ln w="73025" cap="flat" cmpd="sng">
            <a:solidFill>
              <a:srgbClr val="7030A0"/>
            </a:solidFill>
            <a:prstDash val="solid"/>
            <a:round/>
            <a:headEnd type="none" w="sm" len="sm"/>
            <a:tailEnd type="triangle" w="med" len="med"/>
          </a:ln>
        </p:spPr>
      </p:cxnSp>
      <p:cxnSp>
        <p:nvCxnSpPr>
          <p:cNvPr id="361" name="Google Shape;361;p39"/>
          <p:cNvCxnSpPr/>
          <p:nvPr/>
        </p:nvCxnSpPr>
        <p:spPr>
          <a:xfrm rot="10800000">
            <a:off x="2217365" y="3674569"/>
            <a:ext cx="851647" cy="0"/>
          </a:xfrm>
          <a:prstGeom prst="straightConnector1">
            <a:avLst/>
          </a:prstGeom>
          <a:noFill/>
          <a:ln w="73025" cap="flat" cmpd="sng">
            <a:solidFill>
              <a:srgbClr val="7030A0"/>
            </a:solidFill>
            <a:prstDash val="solid"/>
            <a:round/>
            <a:headEnd type="none" w="sm" len="sm"/>
            <a:tailEnd type="triangle" w="med" len="med"/>
          </a:ln>
        </p:spPr>
      </p:cxnSp>
      <p:sp>
        <p:nvSpPr>
          <p:cNvPr id="362" name="Google Shape;362;p39"/>
          <p:cNvSpPr txBox="1"/>
          <p:nvPr/>
        </p:nvSpPr>
        <p:spPr>
          <a:xfrm>
            <a:off x="1383647" y="253733"/>
            <a:ext cx="1667436" cy="307777"/>
          </a:xfrm>
          <a:prstGeom prst="rect">
            <a:avLst/>
          </a:prstGeom>
          <a:noFill/>
          <a:ln w="381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1" i="0" u="none" strike="noStrike" cap="none">
                <a:solidFill>
                  <a:srgbClr val="C00000"/>
                </a:solidFill>
                <a:latin typeface="Arial"/>
                <a:ea typeface="Arial"/>
                <a:cs typeface="Arial"/>
                <a:sym typeface="Arial"/>
              </a:rPr>
              <a:t>Original Network </a:t>
            </a:r>
            <a:endParaRPr/>
          </a:p>
        </p:txBody>
      </p:sp>
      <p:sp>
        <p:nvSpPr>
          <p:cNvPr id="363" name="Google Shape;363;p39"/>
          <p:cNvSpPr txBox="1"/>
          <p:nvPr/>
        </p:nvSpPr>
        <p:spPr>
          <a:xfrm>
            <a:off x="5424926" y="187629"/>
            <a:ext cx="2597205" cy="307777"/>
          </a:xfrm>
          <a:prstGeom prst="rect">
            <a:avLst/>
          </a:prstGeom>
          <a:noFill/>
          <a:ln w="381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1" i="0" u="none" strike="noStrike" cap="none">
                <a:solidFill>
                  <a:srgbClr val="C00000"/>
                </a:solidFill>
                <a:latin typeface="Arial"/>
                <a:ea typeface="Arial"/>
                <a:cs typeface="Arial"/>
                <a:sym typeface="Arial"/>
              </a:rPr>
              <a:t>Apply community detection</a:t>
            </a:r>
            <a:endParaRPr/>
          </a:p>
        </p:txBody>
      </p:sp>
      <p:sp>
        <p:nvSpPr>
          <p:cNvPr id="364" name="Google Shape;364;p39"/>
          <p:cNvSpPr txBox="1"/>
          <p:nvPr/>
        </p:nvSpPr>
        <p:spPr>
          <a:xfrm>
            <a:off x="5820917" y="4529466"/>
            <a:ext cx="3012141" cy="307777"/>
          </a:xfrm>
          <a:prstGeom prst="rect">
            <a:avLst/>
          </a:prstGeom>
          <a:noFill/>
          <a:ln w="381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a:solidFill>
                  <a:srgbClr val="C00000"/>
                </a:solidFill>
                <a:latin typeface="Arial"/>
                <a:ea typeface="Arial"/>
                <a:cs typeface="Arial"/>
                <a:sym typeface="Arial"/>
              </a:rPr>
              <a:t>Apply CPM on individual clusters</a:t>
            </a:r>
            <a:endParaRPr/>
          </a:p>
        </p:txBody>
      </p:sp>
      <p:sp>
        <p:nvSpPr>
          <p:cNvPr id="365" name="Google Shape;365;p39"/>
          <p:cNvSpPr txBox="1"/>
          <p:nvPr/>
        </p:nvSpPr>
        <p:spPr>
          <a:xfrm>
            <a:off x="3797698" y="4237639"/>
            <a:ext cx="1767988" cy="307777"/>
          </a:xfrm>
          <a:prstGeom prst="rect">
            <a:avLst/>
          </a:prstGeom>
          <a:noFill/>
          <a:ln w="381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a:solidFill>
                  <a:srgbClr val="C00000"/>
                </a:solidFill>
                <a:latin typeface="Arial"/>
                <a:ea typeface="Arial"/>
                <a:cs typeface="Arial"/>
                <a:sym typeface="Arial"/>
              </a:rPr>
              <a:t>Meta Network</a:t>
            </a:r>
            <a:endParaRPr/>
          </a:p>
        </p:txBody>
      </p:sp>
      <p:sp>
        <p:nvSpPr>
          <p:cNvPr id="366" name="Google Shape;366;p39"/>
          <p:cNvSpPr txBox="1"/>
          <p:nvPr/>
        </p:nvSpPr>
        <p:spPr>
          <a:xfrm>
            <a:off x="1183938" y="4263971"/>
            <a:ext cx="1767988" cy="523220"/>
          </a:xfrm>
          <a:prstGeom prst="rect">
            <a:avLst/>
          </a:prstGeom>
          <a:noFill/>
          <a:ln w="381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a:solidFill>
                  <a:srgbClr val="C00000"/>
                </a:solidFill>
                <a:latin typeface="Arial"/>
                <a:ea typeface="Arial"/>
                <a:cs typeface="Arial"/>
                <a:sym typeface="Arial"/>
              </a:rPr>
              <a:t>K-core detection</a:t>
            </a:r>
            <a:endParaRPr/>
          </a:p>
          <a:p>
            <a:pPr marL="0" marR="0" lvl="0" indent="0" algn="l" rtl="0">
              <a:lnSpc>
                <a:spcPct val="100000"/>
              </a:lnSpc>
              <a:spcBef>
                <a:spcPts val="0"/>
              </a:spcBef>
              <a:spcAft>
                <a:spcPts val="0"/>
              </a:spcAft>
              <a:buNone/>
            </a:pPr>
            <a:r>
              <a:rPr lang="en-IN" sz="1400" b="1" i="0" u="none" strike="noStrike" cap="none">
                <a:solidFill>
                  <a:srgbClr val="C00000"/>
                </a:solidFill>
                <a:latin typeface="Arial"/>
                <a:ea typeface="Arial"/>
                <a:cs typeface="Arial"/>
                <a:sym typeface="Arial"/>
              </a:rPr>
              <a:t>Meta Network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FCD3135A-AA52-4524-87BB-31EC1B6DD53C}"/>
              </a:ext>
            </a:extLst>
          </p:cNvPr>
          <p:cNvGraphicFramePr>
            <a:graphicFrameLocks noGrp="1"/>
          </p:cNvGraphicFramePr>
          <p:nvPr/>
        </p:nvGraphicFramePr>
        <p:xfrm>
          <a:off x="156242" y="921246"/>
          <a:ext cx="6475079" cy="3698240"/>
        </p:xfrm>
        <a:graphic>
          <a:graphicData uri="http://schemas.openxmlformats.org/drawingml/2006/table">
            <a:tbl>
              <a:tblPr firstRow="1" bandRow="1">
                <a:tableStyleId>{5C22544A-7EE6-4342-B048-85BDC9FD1C3A}</a:tableStyleId>
              </a:tblPr>
              <a:tblGrid>
                <a:gridCol w="957943">
                  <a:extLst>
                    <a:ext uri="{9D8B030D-6E8A-4147-A177-3AD203B41FA5}">
                      <a16:colId xmlns:a16="http://schemas.microsoft.com/office/drawing/2014/main" val="113370799"/>
                    </a:ext>
                  </a:extLst>
                </a:gridCol>
                <a:gridCol w="1337022">
                  <a:extLst>
                    <a:ext uri="{9D8B030D-6E8A-4147-A177-3AD203B41FA5}">
                      <a16:colId xmlns:a16="http://schemas.microsoft.com/office/drawing/2014/main" val="1658771920"/>
                    </a:ext>
                  </a:extLst>
                </a:gridCol>
                <a:gridCol w="1313969">
                  <a:extLst>
                    <a:ext uri="{9D8B030D-6E8A-4147-A177-3AD203B41FA5}">
                      <a16:colId xmlns:a16="http://schemas.microsoft.com/office/drawing/2014/main" val="2438366890"/>
                    </a:ext>
                  </a:extLst>
                </a:gridCol>
                <a:gridCol w="1407051">
                  <a:extLst>
                    <a:ext uri="{9D8B030D-6E8A-4147-A177-3AD203B41FA5}">
                      <a16:colId xmlns:a16="http://schemas.microsoft.com/office/drawing/2014/main" val="225166465"/>
                    </a:ext>
                  </a:extLst>
                </a:gridCol>
                <a:gridCol w="1459094">
                  <a:extLst>
                    <a:ext uri="{9D8B030D-6E8A-4147-A177-3AD203B41FA5}">
                      <a16:colId xmlns:a16="http://schemas.microsoft.com/office/drawing/2014/main" val="946669169"/>
                    </a:ext>
                  </a:extLst>
                </a:gridCol>
              </a:tblGrid>
              <a:tr h="334287">
                <a:tc>
                  <a:txBody>
                    <a:bodyPr/>
                    <a:lstStyle/>
                    <a:p>
                      <a:r>
                        <a:rPr lang="en-IN" dirty="0"/>
                        <a:t>Network</a:t>
                      </a:r>
                    </a:p>
                    <a:p>
                      <a:endParaRPr lang="en-IN" dirty="0"/>
                    </a:p>
                    <a:p>
                      <a:endParaRPr lang="en-IN" dirty="0"/>
                    </a:p>
                  </a:txBody>
                  <a:tcPr/>
                </a:tc>
                <a:tc>
                  <a:txBody>
                    <a:bodyPr/>
                    <a:lstStyle/>
                    <a:p>
                      <a:r>
                        <a:rPr lang="en-IN" dirty="0"/>
                        <a:t>CC(% top 20)</a:t>
                      </a:r>
                    </a:p>
                    <a:p>
                      <a:r>
                        <a:rPr lang="en-IN" dirty="0"/>
                        <a:t>G (</a:t>
                      </a:r>
                      <a:r>
                        <a:rPr lang="en-IN" dirty="0" err="1"/>
                        <a:t>K</a:t>
                      </a:r>
                      <a:r>
                        <a:rPr lang="en-IN" baseline="-25000" dirty="0" err="1"/>
                        <a:t>max</a:t>
                      </a:r>
                      <a:r>
                        <a:rPr lang="en-IN" dirty="0"/>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BC(% top 20)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G (</a:t>
                      </a:r>
                      <a:r>
                        <a:rPr lang="en-IN" dirty="0" err="1"/>
                        <a:t>K</a:t>
                      </a:r>
                      <a:r>
                        <a:rPr lang="en-IN" baseline="-25000" dirty="0" err="1"/>
                        <a:t>max</a:t>
                      </a:r>
                      <a:r>
                        <a:rPr lang="en-IN" dirty="0"/>
                        <a:t>)</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CC(% top 20)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G’ (</a:t>
                      </a:r>
                      <a:r>
                        <a:rPr lang="en-IN" dirty="0" err="1"/>
                        <a:t>K</a:t>
                      </a:r>
                      <a:r>
                        <a:rPr lang="en-IN" baseline="-25000" dirty="0" err="1"/>
                        <a:t>max</a:t>
                      </a:r>
                      <a:r>
                        <a:rPr lang="en-IN" dirty="0"/>
                        <a:t>)</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BC(% top 20)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G’ (</a:t>
                      </a:r>
                      <a:r>
                        <a:rPr lang="en-IN" dirty="0" err="1"/>
                        <a:t>K</a:t>
                      </a:r>
                      <a:r>
                        <a:rPr lang="en-IN" baseline="-25000" dirty="0" err="1"/>
                        <a:t>max</a:t>
                      </a:r>
                      <a:r>
                        <a:rPr lang="en-IN" dirty="0"/>
                        <a:t>)</a:t>
                      </a:r>
                    </a:p>
                    <a:p>
                      <a:endParaRPr lang="en-IN" dirty="0"/>
                    </a:p>
                  </a:txBody>
                  <a:tcPr/>
                </a:tc>
                <a:extLst>
                  <a:ext uri="{0D108BD9-81ED-4DB2-BD59-A6C34878D82A}">
                    <a16:rowId xmlns:a16="http://schemas.microsoft.com/office/drawing/2014/main" val="3323767230"/>
                  </a:ext>
                </a:extLst>
              </a:tr>
              <a:tr h="370840">
                <a:tc>
                  <a:txBody>
                    <a:bodyPr/>
                    <a:lstStyle/>
                    <a:p>
                      <a:r>
                        <a:rPr lang="en-IN" dirty="0"/>
                        <a:t>as</a:t>
                      </a:r>
                    </a:p>
                  </a:txBody>
                  <a:tcPr/>
                </a:tc>
                <a:tc>
                  <a:txBody>
                    <a:bodyPr/>
                    <a:lstStyle/>
                    <a:p>
                      <a:r>
                        <a:rPr lang="en-IN" dirty="0"/>
                        <a:t>70</a:t>
                      </a:r>
                    </a:p>
                  </a:txBody>
                  <a:tcPr/>
                </a:tc>
                <a:tc>
                  <a:txBody>
                    <a:bodyPr/>
                    <a:lstStyle/>
                    <a:p>
                      <a:r>
                        <a:rPr lang="en-IN" dirty="0"/>
                        <a:t>70</a:t>
                      </a:r>
                    </a:p>
                  </a:txBody>
                  <a:tcPr/>
                </a:tc>
                <a:tc>
                  <a:txBody>
                    <a:bodyPr/>
                    <a:lstStyle/>
                    <a:p>
                      <a:r>
                        <a:rPr lang="en-IN" dirty="0"/>
                        <a:t>95</a:t>
                      </a:r>
                    </a:p>
                  </a:txBody>
                  <a:tcPr/>
                </a:tc>
                <a:tc>
                  <a:txBody>
                    <a:bodyPr/>
                    <a:lstStyle/>
                    <a:p>
                      <a:r>
                        <a:rPr lang="en-IN" dirty="0"/>
                        <a:t>95</a:t>
                      </a:r>
                    </a:p>
                  </a:txBody>
                  <a:tcPr/>
                </a:tc>
                <a:extLst>
                  <a:ext uri="{0D108BD9-81ED-4DB2-BD59-A6C34878D82A}">
                    <a16:rowId xmlns:a16="http://schemas.microsoft.com/office/drawing/2014/main" val="926731372"/>
                  </a:ext>
                </a:extLst>
              </a:tr>
              <a:tr h="370840">
                <a:tc>
                  <a:txBody>
                    <a:bodyPr/>
                    <a:lstStyle/>
                    <a:p>
                      <a:r>
                        <a:rPr lang="en-IN" dirty="0" err="1"/>
                        <a:t>caida</a:t>
                      </a:r>
                      <a:endParaRPr lang="en-IN" dirty="0"/>
                    </a:p>
                  </a:txBody>
                  <a:tcPr/>
                </a:tc>
                <a:tc>
                  <a:txBody>
                    <a:bodyPr/>
                    <a:lstStyle/>
                    <a:p>
                      <a:r>
                        <a:rPr lang="en-IN" dirty="0"/>
                        <a:t>65</a:t>
                      </a:r>
                    </a:p>
                  </a:txBody>
                  <a:tcPr/>
                </a:tc>
                <a:tc>
                  <a:txBody>
                    <a:bodyPr/>
                    <a:lstStyle/>
                    <a:p>
                      <a:r>
                        <a:rPr lang="en-IN" dirty="0"/>
                        <a:t>60</a:t>
                      </a:r>
                    </a:p>
                  </a:txBody>
                  <a:tcPr/>
                </a:tc>
                <a:tc>
                  <a:txBody>
                    <a:bodyPr/>
                    <a:lstStyle/>
                    <a:p>
                      <a:r>
                        <a:rPr lang="en-IN" dirty="0"/>
                        <a:t>85</a:t>
                      </a:r>
                    </a:p>
                  </a:txBody>
                  <a:tcPr/>
                </a:tc>
                <a:tc>
                  <a:txBody>
                    <a:bodyPr/>
                    <a:lstStyle/>
                    <a:p>
                      <a:r>
                        <a:rPr lang="en-IN" dirty="0"/>
                        <a:t>80</a:t>
                      </a:r>
                    </a:p>
                  </a:txBody>
                  <a:tcPr/>
                </a:tc>
                <a:extLst>
                  <a:ext uri="{0D108BD9-81ED-4DB2-BD59-A6C34878D82A}">
                    <a16:rowId xmlns:a16="http://schemas.microsoft.com/office/drawing/2014/main" val="3564686626"/>
                  </a:ext>
                </a:extLst>
              </a:tr>
              <a:tr h="370840">
                <a:tc>
                  <a:txBody>
                    <a:bodyPr/>
                    <a:lstStyle/>
                    <a:p>
                      <a:r>
                        <a:rPr lang="en-IN" dirty="0"/>
                        <a:t>Bible</a:t>
                      </a:r>
                    </a:p>
                  </a:txBody>
                  <a:tcPr/>
                </a:tc>
                <a:tc>
                  <a:txBody>
                    <a:bodyPr/>
                    <a:lstStyle/>
                    <a:p>
                      <a:r>
                        <a:rPr lang="en-IN" dirty="0"/>
                        <a:t>65</a:t>
                      </a:r>
                    </a:p>
                  </a:txBody>
                  <a:tcPr/>
                </a:tc>
                <a:tc>
                  <a:txBody>
                    <a:bodyPr/>
                    <a:lstStyle/>
                    <a:p>
                      <a:r>
                        <a:rPr lang="en-IN" dirty="0"/>
                        <a:t>60</a:t>
                      </a:r>
                    </a:p>
                  </a:txBody>
                  <a:tcPr/>
                </a:tc>
                <a:tc>
                  <a:txBody>
                    <a:bodyPr/>
                    <a:lstStyle/>
                    <a:p>
                      <a:r>
                        <a:rPr lang="en-IN" dirty="0"/>
                        <a:t>85</a:t>
                      </a:r>
                    </a:p>
                  </a:txBody>
                  <a:tcPr/>
                </a:tc>
                <a:tc>
                  <a:txBody>
                    <a:bodyPr/>
                    <a:lstStyle/>
                    <a:p>
                      <a:r>
                        <a:rPr lang="en-IN" dirty="0"/>
                        <a:t>80</a:t>
                      </a:r>
                    </a:p>
                  </a:txBody>
                  <a:tcPr/>
                </a:tc>
                <a:extLst>
                  <a:ext uri="{0D108BD9-81ED-4DB2-BD59-A6C34878D82A}">
                    <a16:rowId xmlns:a16="http://schemas.microsoft.com/office/drawing/2014/main" val="552388119"/>
                  </a:ext>
                </a:extLst>
              </a:tr>
              <a:tr h="370840">
                <a:tc>
                  <a:txBody>
                    <a:bodyPr/>
                    <a:lstStyle/>
                    <a:p>
                      <a:r>
                        <a:rPr lang="en-IN" dirty="0"/>
                        <a:t>Software</a:t>
                      </a:r>
                    </a:p>
                  </a:txBody>
                  <a:tcPr/>
                </a:tc>
                <a:tc>
                  <a:txBody>
                    <a:bodyPr/>
                    <a:lstStyle/>
                    <a:p>
                      <a:r>
                        <a:rPr lang="en-IN" dirty="0"/>
                        <a:t>65</a:t>
                      </a:r>
                    </a:p>
                  </a:txBody>
                  <a:tcPr/>
                </a:tc>
                <a:tc>
                  <a:txBody>
                    <a:bodyPr/>
                    <a:lstStyle/>
                    <a:p>
                      <a:r>
                        <a:rPr lang="en-IN" dirty="0"/>
                        <a:t>65</a:t>
                      </a:r>
                    </a:p>
                  </a:txBody>
                  <a:tcPr/>
                </a:tc>
                <a:tc>
                  <a:txBody>
                    <a:bodyPr/>
                    <a:lstStyle/>
                    <a:p>
                      <a:r>
                        <a:rPr lang="en-IN" dirty="0"/>
                        <a:t>90</a:t>
                      </a:r>
                    </a:p>
                  </a:txBody>
                  <a:tcPr/>
                </a:tc>
                <a:tc>
                  <a:txBody>
                    <a:bodyPr/>
                    <a:lstStyle/>
                    <a:p>
                      <a:r>
                        <a:rPr lang="en-IN" dirty="0"/>
                        <a:t>85</a:t>
                      </a:r>
                    </a:p>
                  </a:txBody>
                  <a:tcPr/>
                </a:tc>
                <a:extLst>
                  <a:ext uri="{0D108BD9-81ED-4DB2-BD59-A6C34878D82A}">
                    <a16:rowId xmlns:a16="http://schemas.microsoft.com/office/drawing/2014/main" val="1072256019"/>
                  </a:ext>
                </a:extLst>
              </a:tr>
              <a:tr h="370840">
                <a:tc>
                  <a:txBody>
                    <a:bodyPr/>
                    <a:lstStyle/>
                    <a:p>
                      <a:r>
                        <a:rPr lang="en-IN" dirty="0" err="1"/>
                        <a:t>hepth</a:t>
                      </a:r>
                      <a:endParaRPr lang="en-IN" dirty="0"/>
                    </a:p>
                  </a:txBody>
                  <a:tcPr/>
                </a:tc>
                <a:tc>
                  <a:txBody>
                    <a:bodyPr/>
                    <a:lstStyle/>
                    <a:p>
                      <a:r>
                        <a:rPr lang="en-IN" dirty="0"/>
                        <a:t>5</a:t>
                      </a:r>
                    </a:p>
                  </a:txBody>
                  <a:tcPr/>
                </a:tc>
                <a:tc>
                  <a:txBody>
                    <a:bodyPr/>
                    <a:lstStyle/>
                    <a:p>
                      <a:r>
                        <a:rPr lang="en-IN" dirty="0"/>
                        <a:t>5</a:t>
                      </a:r>
                    </a:p>
                  </a:txBody>
                  <a:tcPr/>
                </a:tc>
                <a:tc>
                  <a:txBody>
                    <a:bodyPr/>
                    <a:lstStyle/>
                    <a:p>
                      <a:r>
                        <a:rPr lang="en-IN" dirty="0"/>
                        <a:t>75</a:t>
                      </a:r>
                    </a:p>
                  </a:txBody>
                  <a:tcPr/>
                </a:tc>
                <a:tc>
                  <a:txBody>
                    <a:bodyPr/>
                    <a:lstStyle/>
                    <a:p>
                      <a:r>
                        <a:rPr lang="en-IN" dirty="0"/>
                        <a:t>75</a:t>
                      </a:r>
                    </a:p>
                  </a:txBody>
                  <a:tcPr/>
                </a:tc>
                <a:extLst>
                  <a:ext uri="{0D108BD9-81ED-4DB2-BD59-A6C34878D82A}">
                    <a16:rowId xmlns:a16="http://schemas.microsoft.com/office/drawing/2014/main" val="2389003264"/>
                  </a:ext>
                </a:extLst>
              </a:tr>
              <a:tr h="370840">
                <a:tc>
                  <a:txBody>
                    <a:bodyPr/>
                    <a:lstStyle/>
                    <a:p>
                      <a:r>
                        <a:rPr lang="en-IN" dirty="0"/>
                        <a:t>power</a:t>
                      </a:r>
                    </a:p>
                  </a:txBody>
                  <a:tcPr/>
                </a:tc>
                <a:tc>
                  <a:txBody>
                    <a:bodyPr/>
                    <a:lstStyle/>
                    <a:p>
                      <a:r>
                        <a:rPr lang="en-IN" dirty="0"/>
                        <a:t>0</a:t>
                      </a:r>
                    </a:p>
                  </a:txBody>
                  <a:tcPr/>
                </a:tc>
                <a:tc>
                  <a:txBody>
                    <a:bodyPr/>
                    <a:lstStyle/>
                    <a:p>
                      <a:r>
                        <a:rPr lang="en-IN" dirty="0"/>
                        <a:t>0</a:t>
                      </a:r>
                    </a:p>
                  </a:txBody>
                  <a:tcPr/>
                </a:tc>
                <a:tc>
                  <a:txBody>
                    <a:bodyPr/>
                    <a:lstStyle/>
                    <a:p>
                      <a:r>
                        <a:rPr lang="en-IN" dirty="0"/>
                        <a:t>45</a:t>
                      </a:r>
                    </a:p>
                  </a:txBody>
                  <a:tcPr/>
                </a:tc>
                <a:tc>
                  <a:txBody>
                    <a:bodyPr/>
                    <a:lstStyle/>
                    <a:p>
                      <a:r>
                        <a:rPr lang="en-IN" dirty="0"/>
                        <a:t>25</a:t>
                      </a:r>
                    </a:p>
                  </a:txBody>
                  <a:tcPr/>
                </a:tc>
                <a:extLst>
                  <a:ext uri="{0D108BD9-81ED-4DB2-BD59-A6C34878D82A}">
                    <a16:rowId xmlns:a16="http://schemas.microsoft.com/office/drawing/2014/main" val="2407763817"/>
                  </a:ext>
                </a:extLst>
              </a:tr>
              <a:tr h="370840">
                <a:tc>
                  <a:txBody>
                    <a:bodyPr/>
                    <a:lstStyle/>
                    <a:p>
                      <a:r>
                        <a:rPr lang="en-IN" dirty="0"/>
                        <a:t>protein</a:t>
                      </a:r>
                    </a:p>
                  </a:txBody>
                  <a:tcPr/>
                </a:tc>
                <a:tc>
                  <a:txBody>
                    <a:bodyPr/>
                    <a:lstStyle/>
                    <a:p>
                      <a:r>
                        <a:rPr lang="en-IN" dirty="0"/>
                        <a:t>0</a:t>
                      </a:r>
                    </a:p>
                  </a:txBody>
                  <a:tcPr/>
                </a:tc>
                <a:tc>
                  <a:txBody>
                    <a:bodyPr/>
                    <a:lstStyle/>
                    <a:p>
                      <a:r>
                        <a:rPr lang="en-IN" dirty="0"/>
                        <a:t>0</a:t>
                      </a:r>
                    </a:p>
                  </a:txBody>
                  <a:tcPr/>
                </a:tc>
                <a:tc>
                  <a:txBody>
                    <a:bodyPr/>
                    <a:lstStyle/>
                    <a:p>
                      <a:r>
                        <a:rPr lang="en-IN" dirty="0"/>
                        <a:t>70</a:t>
                      </a:r>
                    </a:p>
                  </a:txBody>
                  <a:tcPr/>
                </a:tc>
                <a:tc>
                  <a:txBody>
                    <a:bodyPr/>
                    <a:lstStyle/>
                    <a:p>
                      <a:r>
                        <a:rPr lang="en-IN" dirty="0"/>
                        <a:t>65</a:t>
                      </a:r>
                    </a:p>
                  </a:txBody>
                  <a:tcPr/>
                </a:tc>
                <a:extLst>
                  <a:ext uri="{0D108BD9-81ED-4DB2-BD59-A6C34878D82A}">
                    <a16:rowId xmlns:a16="http://schemas.microsoft.com/office/drawing/2014/main" val="2961359385"/>
                  </a:ext>
                </a:extLst>
              </a:tr>
              <a:tr h="370840">
                <a:tc>
                  <a:txBody>
                    <a:bodyPr/>
                    <a:lstStyle/>
                    <a:p>
                      <a:r>
                        <a:rPr lang="en-IN" dirty="0" err="1"/>
                        <a:t>facebook</a:t>
                      </a:r>
                      <a:endParaRPr lang="en-IN" dirty="0"/>
                    </a:p>
                  </a:txBody>
                  <a:tcPr/>
                </a:tc>
                <a:tc>
                  <a:txBody>
                    <a:bodyPr/>
                    <a:lstStyle/>
                    <a:p>
                      <a:r>
                        <a:rPr lang="en-IN" dirty="0"/>
                        <a:t>5</a:t>
                      </a:r>
                    </a:p>
                  </a:txBody>
                  <a:tcPr/>
                </a:tc>
                <a:tc>
                  <a:txBody>
                    <a:bodyPr/>
                    <a:lstStyle/>
                    <a:p>
                      <a:r>
                        <a:rPr lang="en-IN" dirty="0"/>
                        <a:t>0</a:t>
                      </a:r>
                    </a:p>
                  </a:txBody>
                  <a:tcPr/>
                </a:tc>
                <a:tc>
                  <a:txBody>
                    <a:bodyPr/>
                    <a:lstStyle/>
                    <a:p>
                      <a:r>
                        <a:rPr lang="en-IN" dirty="0"/>
                        <a:t>70</a:t>
                      </a:r>
                    </a:p>
                  </a:txBody>
                  <a:tcPr/>
                </a:tc>
                <a:tc>
                  <a:txBody>
                    <a:bodyPr/>
                    <a:lstStyle/>
                    <a:p>
                      <a:r>
                        <a:rPr lang="en-IN" dirty="0"/>
                        <a:t>65</a:t>
                      </a:r>
                    </a:p>
                  </a:txBody>
                  <a:tcPr/>
                </a:tc>
                <a:extLst>
                  <a:ext uri="{0D108BD9-81ED-4DB2-BD59-A6C34878D82A}">
                    <a16:rowId xmlns:a16="http://schemas.microsoft.com/office/drawing/2014/main" val="3368615177"/>
                  </a:ext>
                </a:extLst>
              </a:tr>
            </a:tbl>
          </a:graphicData>
        </a:graphic>
      </p:graphicFrame>
      <p:sp>
        <p:nvSpPr>
          <p:cNvPr id="9" name="TextBox 8">
            <a:extLst>
              <a:ext uri="{FF2B5EF4-FFF2-40B4-BE49-F238E27FC236}">
                <a16:creationId xmlns:a16="http://schemas.microsoft.com/office/drawing/2014/main" id="{43B843F2-8B3A-4FD5-BB8D-7326FA3206BC}"/>
              </a:ext>
            </a:extLst>
          </p:cNvPr>
          <p:cNvSpPr txBox="1"/>
          <p:nvPr/>
        </p:nvSpPr>
        <p:spPr>
          <a:xfrm>
            <a:off x="6923316" y="1383126"/>
            <a:ext cx="1890272" cy="954107"/>
          </a:xfrm>
          <a:prstGeom prst="rect">
            <a:avLst/>
          </a:prstGeom>
          <a:noFill/>
          <a:ln w="38100">
            <a:solidFill>
              <a:srgbClr val="00206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Arial"/>
                <a:cs typeface="Arial"/>
                <a:sym typeface="Arial"/>
              </a:rPr>
              <a:t>G(</a:t>
            </a:r>
            <a:r>
              <a:rPr kumimoji="0" lang="en-IN" sz="1400" b="0" i="0" u="none" strike="noStrike" kern="0" cap="none" spc="0" normalizeH="0" baseline="0" noProof="0" dirty="0" err="1">
                <a:ln>
                  <a:noFill/>
                </a:ln>
                <a:solidFill>
                  <a:srgbClr val="000000"/>
                </a:solidFill>
                <a:effectLst/>
                <a:uLnTx/>
                <a:uFillTx/>
                <a:latin typeface="Arial"/>
                <a:cs typeface="Arial"/>
                <a:sym typeface="Arial"/>
              </a:rPr>
              <a:t>K</a:t>
            </a:r>
            <a:r>
              <a:rPr kumimoji="0" lang="en-IN" sz="1400" b="0" i="0" u="none" strike="noStrike" kern="0" cap="none" spc="0" normalizeH="0" baseline="-25000" noProof="0" dirty="0" err="1">
                <a:ln>
                  <a:noFill/>
                </a:ln>
                <a:solidFill>
                  <a:srgbClr val="000000"/>
                </a:solidFill>
                <a:effectLst/>
                <a:uLnTx/>
                <a:uFillTx/>
                <a:latin typeface="Arial"/>
                <a:cs typeface="Arial"/>
                <a:sym typeface="Arial"/>
              </a:rPr>
              <a:t>max</a:t>
            </a:r>
            <a:r>
              <a:rPr kumimoji="0" lang="en-IN" sz="1400" b="0" i="0" u="none" strike="noStrike" kern="0" cap="none" spc="0" normalizeH="0" baseline="-25000" noProof="0" dirty="0">
                <a:ln>
                  <a:noFill/>
                </a:ln>
                <a:solidFill>
                  <a:srgbClr val="000000"/>
                </a:solidFill>
                <a:effectLst/>
                <a:uLnTx/>
                <a:uFillTx/>
                <a:latin typeface="Arial"/>
                <a:cs typeface="Arial"/>
                <a:sym typeface="Arial"/>
              </a:rPr>
              <a:t> </a:t>
            </a:r>
            <a:r>
              <a:rPr kumimoji="0" lang="en-IN" sz="1400" b="0" i="0" u="none" strike="noStrike" kern="0" cap="none" spc="0" normalizeH="0" baseline="0" noProof="0" dirty="0">
                <a:ln>
                  <a:noFill/>
                </a:ln>
                <a:solidFill>
                  <a:srgbClr val="000000"/>
                </a:solidFill>
                <a:effectLst/>
                <a:uLnTx/>
                <a:uFillTx/>
                <a:latin typeface="Arial"/>
                <a:cs typeface="Arial"/>
                <a:sym typeface="Arial"/>
              </a:rPr>
              <a:t>) </a:t>
            </a:r>
            <a:r>
              <a:rPr kumimoji="0" lang="en-IN" sz="14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a:t>
            </a:r>
            <a:r>
              <a:rPr kumimoji="0" lang="en-IN" sz="1400" b="0" i="0" u="none" strike="noStrike" kern="0" cap="none" spc="0" normalizeH="0" baseline="-25000" noProof="0" dirty="0">
                <a:ln>
                  <a:noFill/>
                </a:ln>
                <a:solidFill>
                  <a:srgbClr val="000000"/>
                </a:solidFill>
                <a:effectLst/>
                <a:uLnTx/>
                <a:uFillTx/>
                <a:latin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1" u="none" strike="noStrike" kern="0" cap="none" spc="0" normalizeH="0" baseline="0" noProof="0" dirty="0">
                <a:ln>
                  <a:noFill/>
                </a:ln>
                <a:solidFill>
                  <a:srgbClr val="000000"/>
                </a:solidFill>
                <a:effectLst/>
                <a:uLnTx/>
                <a:uFillTx/>
                <a:latin typeface="Arial"/>
                <a:cs typeface="Arial"/>
                <a:sym typeface="Arial"/>
              </a:rPr>
              <a:t>Inner most core of original network</a:t>
            </a:r>
          </a:p>
        </p:txBody>
      </p:sp>
      <p:sp>
        <p:nvSpPr>
          <p:cNvPr id="10" name="TextBox 9">
            <a:extLst>
              <a:ext uri="{FF2B5EF4-FFF2-40B4-BE49-F238E27FC236}">
                <a16:creationId xmlns:a16="http://schemas.microsoft.com/office/drawing/2014/main" id="{41294BEE-8DA4-41B7-9CBB-87CEE9F40260}"/>
              </a:ext>
            </a:extLst>
          </p:cNvPr>
          <p:cNvSpPr txBox="1"/>
          <p:nvPr/>
        </p:nvSpPr>
        <p:spPr>
          <a:xfrm>
            <a:off x="6923316" y="3210645"/>
            <a:ext cx="1890272" cy="954107"/>
          </a:xfrm>
          <a:prstGeom prst="rect">
            <a:avLst/>
          </a:prstGeom>
          <a:noFill/>
          <a:ln w="34925">
            <a:solidFill>
              <a:schemeClr val="accent6">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Arial"/>
                <a:cs typeface="Arial"/>
                <a:sym typeface="Arial"/>
              </a:rPr>
              <a:t>G’(</a:t>
            </a:r>
            <a:r>
              <a:rPr kumimoji="0" lang="en-IN" sz="1400" b="0" i="0" u="none" strike="noStrike" kern="0" cap="none" spc="0" normalizeH="0" baseline="0" noProof="0" dirty="0" err="1">
                <a:ln>
                  <a:noFill/>
                </a:ln>
                <a:solidFill>
                  <a:srgbClr val="000000"/>
                </a:solidFill>
                <a:effectLst/>
                <a:uLnTx/>
                <a:uFillTx/>
                <a:latin typeface="Arial"/>
                <a:cs typeface="Arial"/>
                <a:sym typeface="Arial"/>
              </a:rPr>
              <a:t>K</a:t>
            </a:r>
            <a:r>
              <a:rPr kumimoji="0" lang="en-IN" sz="1400" b="0" i="0" u="none" strike="noStrike" kern="0" cap="none" spc="0" normalizeH="0" baseline="-25000" noProof="0" dirty="0" err="1">
                <a:ln>
                  <a:noFill/>
                </a:ln>
                <a:solidFill>
                  <a:srgbClr val="000000"/>
                </a:solidFill>
                <a:effectLst/>
                <a:uLnTx/>
                <a:uFillTx/>
                <a:latin typeface="Arial"/>
                <a:cs typeface="Arial"/>
                <a:sym typeface="Arial"/>
              </a:rPr>
              <a:t>max</a:t>
            </a:r>
            <a:r>
              <a:rPr kumimoji="0" lang="en-IN" sz="1400" b="0" i="0" u="none" strike="noStrike" kern="0" cap="none" spc="0" normalizeH="0" baseline="-25000" noProof="0" dirty="0">
                <a:ln>
                  <a:noFill/>
                </a:ln>
                <a:solidFill>
                  <a:srgbClr val="000000"/>
                </a:solidFill>
                <a:effectLst/>
                <a:uLnTx/>
                <a:uFillTx/>
                <a:latin typeface="Arial"/>
                <a:cs typeface="Arial"/>
                <a:sym typeface="Arial"/>
              </a:rPr>
              <a:t> </a:t>
            </a:r>
            <a:r>
              <a:rPr kumimoji="0" lang="en-IN" sz="1400" b="0" i="0" u="none" strike="noStrike" kern="0" cap="none" spc="0" normalizeH="0" baseline="0" noProof="0" dirty="0">
                <a:ln>
                  <a:noFill/>
                </a:ln>
                <a:solidFill>
                  <a:srgbClr val="000000"/>
                </a:solidFill>
                <a:effectLst/>
                <a:uLnTx/>
                <a:uFillTx/>
                <a:latin typeface="Arial"/>
                <a:cs typeface="Arial"/>
                <a:sym typeface="Arial"/>
              </a:rPr>
              <a:t>) </a:t>
            </a:r>
            <a:r>
              <a:rPr kumimoji="0" lang="en-IN" sz="14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a:t>
            </a:r>
            <a:r>
              <a:rPr kumimoji="0" lang="en-IN" sz="1400" b="0" i="0" u="none" strike="noStrike" kern="0" cap="none" spc="0" normalizeH="0" baseline="-25000" noProof="0" dirty="0">
                <a:ln>
                  <a:noFill/>
                </a:ln>
                <a:solidFill>
                  <a:srgbClr val="000000"/>
                </a:solidFill>
                <a:effectLst/>
                <a:uLnTx/>
                <a:uFillTx/>
                <a:latin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1" u="none" strike="noStrike" kern="0" cap="none" spc="0" normalizeH="0" baseline="0" noProof="0" dirty="0">
                <a:ln>
                  <a:noFill/>
                </a:ln>
                <a:solidFill>
                  <a:srgbClr val="000000"/>
                </a:solidFill>
                <a:effectLst/>
                <a:uLnTx/>
                <a:uFillTx/>
                <a:latin typeface="Arial"/>
                <a:cs typeface="Arial"/>
                <a:sym typeface="Arial"/>
              </a:rPr>
              <a:t>Inner most core of meta network</a:t>
            </a:r>
          </a:p>
        </p:txBody>
      </p:sp>
      <p:sp>
        <p:nvSpPr>
          <p:cNvPr id="2" name="Rectangle 1">
            <a:extLst>
              <a:ext uri="{FF2B5EF4-FFF2-40B4-BE49-F238E27FC236}">
                <a16:creationId xmlns:a16="http://schemas.microsoft.com/office/drawing/2014/main" id="{0F6EFA02-678E-4340-ACFB-D8B0F75B63A6}"/>
              </a:ext>
            </a:extLst>
          </p:cNvPr>
          <p:cNvSpPr/>
          <p:nvPr/>
        </p:nvSpPr>
        <p:spPr>
          <a:xfrm>
            <a:off x="71438" y="3121819"/>
            <a:ext cx="6629400" cy="1550194"/>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9753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1"/>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latin typeface="Arial"/>
                <a:ea typeface="Arial"/>
                <a:cs typeface="Arial"/>
                <a:sym typeface="Arial"/>
              </a:rPr>
              <a:t>Summary of Chapter</a:t>
            </a:r>
            <a:endParaRPr/>
          </a:p>
        </p:txBody>
      </p:sp>
      <p:sp>
        <p:nvSpPr>
          <p:cNvPr id="379" name="Google Shape;379;p41"/>
          <p:cNvSpPr txBox="1">
            <a:spLocks noGrp="1"/>
          </p:cNvSpPr>
          <p:nvPr>
            <p:ph type="body" idx="1"/>
          </p:nvPr>
        </p:nvSpPr>
        <p:spPr>
          <a:xfrm>
            <a:off x="456977" y="938733"/>
            <a:ext cx="8230059" cy="3810373"/>
          </a:xfrm>
          <a:prstGeom prst="rect">
            <a:avLst/>
          </a:prstGeom>
          <a:noFill/>
          <a:ln>
            <a:noFill/>
          </a:ln>
        </p:spPr>
        <p:txBody>
          <a:bodyPr spcFirstLastPara="1" wrap="square" lIns="81525" tIns="81525" rIns="81525" bIns="81525" anchor="t" anchorCtr="0">
            <a:noAutofit/>
          </a:bodyPr>
          <a:lstStyle/>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We perform a rigorous series of experiments to show that innermost core of some networks act as rich club of path based central nodes.</a:t>
            </a:r>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a:latin typeface="Arial"/>
              <a:ea typeface="Arial"/>
              <a:cs typeface="Arial"/>
              <a:sym typeface="Arial"/>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We show distinguishing properties of networks in terms of information diffusion and robustness</a:t>
            </a:r>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a:latin typeface="Arial"/>
              <a:ea typeface="Arial"/>
              <a:cs typeface="Arial"/>
              <a:sym typeface="Arial"/>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We also develop novel second order network analysis approach to discover central nodes in the network.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3"/>
        <p:cNvGrpSpPr/>
        <p:nvPr/>
      </p:nvGrpSpPr>
      <p:grpSpPr>
        <a:xfrm>
          <a:off x="0" y="0"/>
          <a:ext cx="0" cy="0"/>
          <a:chOff x="0" y="0"/>
          <a:chExt cx="0" cy="0"/>
        </a:xfrm>
      </p:grpSpPr>
      <p:sp>
        <p:nvSpPr>
          <p:cNvPr id="384" name="Google Shape;384;p42"/>
          <p:cNvSpPr txBox="1">
            <a:spLocks noGrp="1"/>
          </p:cNvSpPr>
          <p:nvPr>
            <p:ph type="body" idx="1"/>
          </p:nvPr>
        </p:nvSpPr>
        <p:spPr>
          <a:xfrm>
            <a:off x="484594" y="965797"/>
            <a:ext cx="8275203" cy="2960743"/>
          </a:xfrm>
          <a:prstGeom prst="rect">
            <a:avLst/>
          </a:prstGeom>
          <a:noFill/>
          <a:ln>
            <a:noFill/>
          </a:ln>
        </p:spPr>
        <p:txBody>
          <a:bodyPr spcFirstLastPara="1" wrap="square" lIns="81525" tIns="81525" rIns="81525" bIns="81525" anchor="b" anchorCtr="0">
            <a:noAutofit/>
          </a:bodyPr>
          <a:lstStyle/>
          <a:p>
            <a:pPr marL="457200" lvl="0" indent="-228600" algn="ctr" rtl="0">
              <a:lnSpc>
                <a:spcPct val="100000"/>
              </a:lnSpc>
              <a:spcBef>
                <a:spcPts val="400"/>
              </a:spcBef>
              <a:spcAft>
                <a:spcPts val="0"/>
              </a:spcAft>
              <a:buSzPts val="1200"/>
              <a:buNone/>
            </a:pPr>
            <a:r>
              <a:rPr lang="en-IN" sz="4000">
                <a:solidFill>
                  <a:srgbClr val="F2F2F2"/>
                </a:solidFill>
              </a:rPr>
              <a:t>Identifying influential nodes in time varying networks</a:t>
            </a:r>
            <a:endParaRPr sz="4000">
              <a:solidFill>
                <a:srgbClr val="F2F2F2"/>
              </a:solidFill>
            </a:endParaRPr>
          </a:p>
          <a:p>
            <a:pPr marL="457200" lvl="0" indent="-228600" algn="ctr" rtl="0">
              <a:lnSpc>
                <a:spcPct val="100000"/>
              </a:lnSpc>
              <a:spcBef>
                <a:spcPts val="400"/>
              </a:spcBef>
              <a:spcAft>
                <a:spcPts val="0"/>
              </a:spcAft>
              <a:buSzPts val="1200"/>
              <a:buNone/>
            </a:pPr>
            <a:endParaRPr sz="4800">
              <a:solidFill>
                <a:srgbClr val="F2F2F2"/>
              </a:solidFill>
            </a:endParaRPr>
          </a:p>
        </p:txBody>
      </p:sp>
      <p:sp>
        <p:nvSpPr>
          <p:cNvPr id="385" name="Google Shape;385;p42"/>
          <p:cNvSpPr txBox="1"/>
          <p:nvPr/>
        </p:nvSpPr>
        <p:spPr>
          <a:xfrm>
            <a:off x="5107894" y="3577559"/>
            <a:ext cx="3551512" cy="830956"/>
          </a:xfrm>
          <a:prstGeom prst="rect">
            <a:avLst/>
          </a:prstGeom>
          <a:noFill/>
          <a:ln w="50800" cap="flat" cmpd="sng">
            <a:solidFill>
              <a:srgbClr val="F2F2F2"/>
            </a:solidFill>
            <a:prstDash val="solid"/>
            <a:bevel/>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IN" sz="2400" b="1" i="1" u="none" strike="noStrike" cap="none" dirty="0">
                <a:solidFill>
                  <a:srgbClr val="FFFFFF"/>
                </a:solidFill>
                <a:latin typeface="Arial"/>
                <a:ea typeface="Arial"/>
                <a:cs typeface="Arial"/>
                <a:sym typeface="Arial"/>
              </a:rPr>
              <a:t>ECML PKDD 2018 </a:t>
            </a:r>
            <a:r>
              <a:rPr lang="en-IN" sz="2400" b="1" i="1" u="none" strike="noStrike" cap="none" dirty="0">
                <a:solidFill>
                  <a:srgbClr val="C00000"/>
                </a:solidFill>
                <a:sym typeface="Arial"/>
              </a:rPr>
              <a:t>(Impact Factor : 3.644)</a:t>
            </a:r>
            <a:endParaRPr dirty="0">
              <a:solidFill>
                <a:srgbClr val="C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3"/>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latin typeface="Arial"/>
                <a:ea typeface="Arial"/>
                <a:cs typeface="Arial"/>
                <a:sym typeface="Arial"/>
              </a:rPr>
              <a:t>Mo</a:t>
            </a:r>
            <a:r>
              <a:rPr lang="en-IN" sz="3200">
                <a:latin typeface="Arial"/>
                <a:ea typeface="Arial"/>
                <a:cs typeface="Arial"/>
                <a:sym typeface="Arial"/>
              </a:rPr>
              <a:t>tivation</a:t>
            </a:r>
            <a:endParaRPr>
              <a:latin typeface="Arial"/>
              <a:ea typeface="Arial"/>
              <a:cs typeface="Arial"/>
              <a:sym typeface="Arial"/>
            </a:endParaRPr>
          </a:p>
        </p:txBody>
      </p:sp>
      <p:sp>
        <p:nvSpPr>
          <p:cNvPr id="391" name="Google Shape;391;p43"/>
          <p:cNvSpPr txBox="1">
            <a:spLocks noGrp="1"/>
          </p:cNvSpPr>
          <p:nvPr>
            <p:ph type="body" idx="1"/>
          </p:nvPr>
        </p:nvSpPr>
        <p:spPr>
          <a:xfrm>
            <a:off x="456977" y="938733"/>
            <a:ext cx="8302394" cy="3549447"/>
          </a:xfrm>
          <a:prstGeom prst="rect">
            <a:avLst/>
          </a:prstGeom>
          <a:noFill/>
          <a:ln>
            <a:noFill/>
          </a:ln>
        </p:spPr>
        <p:txBody>
          <a:bodyPr spcFirstLastPara="1" wrap="square" lIns="81525" tIns="81525" rIns="81525" bIns="81525" anchor="t" anchorCtr="0">
            <a:noAutofit/>
          </a:bodyPr>
          <a:lstStyle/>
          <a:p>
            <a:pPr marL="457200" lvl="0" indent="-330200" algn="l" rtl="0">
              <a:lnSpc>
                <a:spcPct val="100000"/>
              </a:lnSpc>
              <a:spcBef>
                <a:spcPts val="500"/>
              </a:spcBef>
              <a:spcAft>
                <a:spcPts val="0"/>
              </a:spcAft>
              <a:buSzPts val="1600"/>
              <a:buFont typeface="Noto Sans Symbols"/>
              <a:buChar char="❑"/>
            </a:pPr>
            <a:r>
              <a:rPr lang="en-IN" sz="1600" b="1" dirty="0">
                <a:latin typeface="Arial"/>
                <a:ea typeface="Arial"/>
                <a:cs typeface="Arial"/>
                <a:sym typeface="Arial"/>
              </a:rPr>
              <a:t>Centrality metric</a:t>
            </a:r>
            <a:r>
              <a:rPr lang="en-IN" sz="1600" dirty="0">
                <a:latin typeface="Arial"/>
                <a:ea typeface="Arial"/>
                <a:cs typeface="Arial"/>
                <a:sym typeface="Arial"/>
              </a:rPr>
              <a:t>  is</a:t>
            </a:r>
            <a:r>
              <a:rPr lang="en-IN" sz="1600" b="1" i="1" dirty="0">
                <a:latin typeface="Arial"/>
                <a:ea typeface="Arial"/>
                <a:cs typeface="Arial"/>
                <a:sym typeface="Arial"/>
              </a:rPr>
              <a:t> expensive to compute</a:t>
            </a:r>
            <a:r>
              <a:rPr lang="en-IN" sz="1600" dirty="0">
                <a:latin typeface="Arial"/>
                <a:ea typeface="Arial"/>
                <a:cs typeface="Arial"/>
                <a:sym typeface="Arial"/>
              </a:rPr>
              <a:t> for large graphs </a:t>
            </a:r>
            <a:endParaRPr dirty="0"/>
          </a:p>
          <a:p>
            <a:pPr marL="457200" lvl="0" indent="-228600" algn="l" rtl="0">
              <a:lnSpc>
                <a:spcPct val="100000"/>
              </a:lnSpc>
              <a:spcBef>
                <a:spcPts val="500"/>
              </a:spcBef>
              <a:spcAft>
                <a:spcPts val="0"/>
              </a:spcAft>
              <a:buSzPts val="1600"/>
              <a:buFont typeface="Noto Sans Symbols"/>
              <a:buNone/>
            </a:pPr>
            <a:endParaRPr sz="1600" dirty="0">
              <a:latin typeface="Arial"/>
              <a:ea typeface="Arial"/>
              <a:cs typeface="Arial"/>
              <a:sym typeface="Arial"/>
            </a:endParaRPr>
          </a:p>
          <a:p>
            <a:pPr marL="457200" lvl="0" indent="-228600" algn="l" rtl="0">
              <a:lnSpc>
                <a:spcPct val="100000"/>
              </a:lnSpc>
              <a:spcBef>
                <a:spcPts val="500"/>
              </a:spcBef>
              <a:spcAft>
                <a:spcPts val="0"/>
              </a:spcAft>
              <a:buSzPts val="1600"/>
              <a:buFont typeface="Noto Sans Symbols"/>
              <a:buNone/>
            </a:pPr>
            <a:endParaRPr sz="1600" dirty="0">
              <a:latin typeface="Arial"/>
              <a:ea typeface="Arial"/>
              <a:cs typeface="Arial"/>
              <a:sym typeface="Arial"/>
            </a:endParaRPr>
          </a:p>
          <a:p>
            <a:pPr marL="457200" lvl="0" indent="-330200" algn="l" rtl="0">
              <a:lnSpc>
                <a:spcPct val="100000"/>
              </a:lnSpc>
              <a:spcBef>
                <a:spcPts val="500"/>
              </a:spcBef>
              <a:spcAft>
                <a:spcPts val="0"/>
              </a:spcAft>
              <a:buSzPts val="1600"/>
              <a:buFont typeface="Noto Sans Symbols"/>
              <a:buChar char="❑"/>
            </a:pPr>
            <a:r>
              <a:rPr lang="en-IN" dirty="0"/>
              <a:t> </a:t>
            </a:r>
            <a:r>
              <a:rPr lang="en-IN" sz="1600" i="1" dirty="0">
                <a:latin typeface="Arial"/>
                <a:ea typeface="Arial"/>
                <a:cs typeface="Arial"/>
                <a:sym typeface="Arial"/>
              </a:rPr>
              <a:t>Closeness Centrality </a:t>
            </a:r>
            <a:r>
              <a:rPr lang="en-IN" sz="1600" dirty="0">
                <a:latin typeface="Arial"/>
                <a:ea typeface="Arial"/>
                <a:cs typeface="Arial"/>
                <a:sym typeface="Arial"/>
              </a:rPr>
              <a:t> is </a:t>
            </a:r>
            <a:r>
              <a:rPr lang="en-IN" sz="1600" b="1" i="1" dirty="0">
                <a:latin typeface="Arial"/>
                <a:ea typeface="Arial"/>
                <a:cs typeface="Arial"/>
                <a:sym typeface="Arial"/>
              </a:rPr>
              <a:t>O(V*E)</a:t>
            </a:r>
            <a:r>
              <a:rPr lang="en-IN" sz="1600" i="1" dirty="0">
                <a:latin typeface="Arial"/>
                <a:ea typeface="Arial"/>
                <a:cs typeface="Arial"/>
                <a:sym typeface="Arial"/>
              </a:rPr>
              <a:t> </a:t>
            </a:r>
            <a:r>
              <a:rPr lang="en-IN" sz="1600" dirty="0">
                <a:latin typeface="Arial"/>
                <a:ea typeface="Arial"/>
                <a:cs typeface="Arial"/>
                <a:sym typeface="Arial"/>
              </a:rPr>
              <a:t> for simple undirected unweighted graphs</a:t>
            </a:r>
            <a:endParaRPr dirty="0"/>
          </a:p>
          <a:p>
            <a:pPr marL="127000" lvl="0" indent="0" algn="l" rtl="0">
              <a:lnSpc>
                <a:spcPct val="100000"/>
              </a:lnSpc>
              <a:spcBef>
                <a:spcPts val="500"/>
              </a:spcBef>
              <a:spcAft>
                <a:spcPts val="0"/>
              </a:spcAft>
              <a:buSzPts val="1600"/>
              <a:buNone/>
            </a:pPr>
            <a:endParaRPr sz="1600" dirty="0">
              <a:latin typeface="Arial"/>
              <a:ea typeface="Arial"/>
              <a:cs typeface="Arial"/>
              <a:sym typeface="Arial"/>
            </a:endParaRPr>
          </a:p>
          <a:p>
            <a:pPr marL="127000" lvl="0" indent="0" algn="l" rtl="0">
              <a:lnSpc>
                <a:spcPct val="100000"/>
              </a:lnSpc>
              <a:spcBef>
                <a:spcPts val="500"/>
              </a:spcBef>
              <a:spcAft>
                <a:spcPts val="0"/>
              </a:spcAft>
              <a:buSzPts val="1600"/>
              <a:buNone/>
            </a:pPr>
            <a:endParaRPr sz="1600" dirty="0">
              <a:latin typeface="Arial"/>
              <a:ea typeface="Arial"/>
              <a:cs typeface="Arial"/>
              <a:sym typeface="Arial"/>
            </a:endParaRPr>
          </a:p>
          <a:p>
            <a:pPr marL="457200" lvl="0" indent="-330200" algn="l" rtl="0">
              <a:lnSpc>
                <a:spcPct val="100000"/>
              </a:lnSpc>
              <a:spcBef>
                <a:spcPts val="500"/>
              </a:spcBef>
              <a:spcAft>
                <a:spcPts val="0"/>
              </a:spcAft>
              <a:buSzPts val="1600"/>
              <a:buFont typeface="Noto Sans Symbols"/>
              <a:buChar char="❑"/>
            </a:pPr>
            <a:r>
              <a:rPr lang="en-IN" sz="1600" i="1" dirty="0">
                <a:latin typeface="Arial"/>
                <a:ea typeface="Arial"/>
                <a:cs typeface="Arial"/>
                <a:sym typeface="Arial"/>
              </a:rPr>
              <a:t>Betweenness Centrality </a:t>
            </a:r>
            <a:r>
              <a:rPr lang="en-IN" sz="1600" dirty="0">
                <a:latin typeface="Arial"/>
                <a:ea typeface="Arial"/>
                <a:cs typeface="Arial"/>
                <a:sym typeface="Arial"/>
              </a:rPr>
              <a:t> is </a:t>
            </a:r>
            <a:r>
              <a:rPr lang="en-IN" sz="1600" b="1" i="1" dirty="0">
                <a:latin typeface="Arial"/>
                <a:ea typeface="Arial"/>
                <a:cs typeface="Arial"/>
                <a:sym typeface="Arial"/>
              </a:rPr>
              <a:t>O(E*V + N^2log(N))</a:t>
            </a:r>
            <a:r>
              <a:rPr lang="en-IN" sz="1600" dirty="0">
                <a:latin typeface="Arial"/>
                <a:ea typeface="Arial"/>
                <a:cs typeface="Arial"/>
                <a:sym typeface="Arial"/>
              </a:rPr>
              <a:t> for simple undirected weighted graphs </a:t>
            </a:r>
            <a:endParaRPr lang="en-US" dirty="0"/>
          </a:p>
          <a:p>
            <a:pPr marL="127000" lvl="0" indent="0" algn="ctr" rtl="0">
              <a:lnSpc>
                <a:spcPct val="100000"/>
              </a:lnSpc>
              <a:spcBef>
                <a:spcPts val="500"/>
              </a:spcBef>
              <a:spcAft>
                <a:spcPts val="0"/>
              </a:spcAft>
              <a:buSzPts val="1600"/>
              <a:buNone/>
            </a:pPr>
            <a:r>
              <a:rPr lang="en-IN" sz="4800" dirty="0">
                <a:solidFill>
                  <a:schemeClr val="lt1"/>
                </a:solidFill>
              </a:rPr>
              <a:t>Studying Rich Centrality c</a:t>
            </a:r>
            <a:r>
              <a:rPr lang="en-US" sz="4800" dirty="0">
                <a:solidFill>
                  <a:schemeClr val="lt1"/>
                </a:solidFill>
              </a:rPr>
              <a:t>rks</a:t>
            </a:r>
          </a:p>
          <a:p>
            <a:pPr marL="457200" lvl="0" indent="-228600" algn="ctr" rtl="0">
              <a:lnSpc>
                <a:spcPct val="100000"/>
              </a:lnSpc>
              <a:spcBef>
                <a:spcPts val="500"/>
              </a:spcBef>
              <a:spcAft>
                <a:spcPts val="0"/>
              </a:spcAft>
              <a:buSzPts val="1600"/>
              <a:buNone/>
            </a:pPr>
            <a:endParaRPr sz="48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4"/>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t>Motivation</a:t>
            </a:r>
            <a:endParaRPr/>
          </a:p>
        </p:txBody>
      </p:sp>
      <p:grpSp>
        <p:nvGrpSpPr>
          <p:cNvPr id="397" name="Google Shape;397;p44"/>
          <p:cNvGrpSpPr/>
          <p:nvPr/>
        </p:nvGrpSpPr>
        <p:grpSpPr>
          <a:xfrm>
            <a:off x="851135" y="1093529"/>
            <a:ext cx="6991786" cy="998826"/>
            <a:chOff x="2049" y="208158"/>
            <a:chExt cx="6991786" cy="998826"/>
          </a:xfrm>
        </p:grpSpPr>
        <p:sp>
          <p:nvSpPr>
            <p:cNvPr id="398" name="Google Shape;398;p44"/>
            <p:cNvSpPr/>
            <p:nvPr/>
          </p:nvSpPr>
          <p:spPr>
            <a:xfrm>
              <a:off x="2049" y="208158"/>
              <a:ext cx="2497066" cy="998826"/>
            </a:xfrm>
            <a:prstGeom prst="chevron">
              <a:avLst>
                <a:gd name="adj" fmla="val 50000"/>
              </a:avLst>
            </a:prstGeom>
            <a:solidFill>
              <a:schemeClr val="accent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4"/>
            <p:cNvSpPr txBox="1"/>
            <p:nvPr/>
          </p:nvSpPr>
          <p:spPr>
            <a:xfrm>
              <a:off x="501462" y="208158"/>
              <a:ext cx="1498240" cy="998826"/>
            </a:xfrm>
            <a:prstGeom prst="rect">
              <a:avLst/>
            </a:prstGeom>
            <a:noFill/>
            <a:ln>
              <a:noFill/>
            </a:ln>
          </p:spPr>
          <p:txBody>
            <a:bodyPr spcFirstLastPara="1" wrap="square" lIns="72000" tIns="24000" rIns="24000" bIns="2400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IN" sz="1800" b="0" i="0" u="none" strike="noStrike" cap="none">
                  <a:solidFill>
                    <a:schemeClr val="lt1"/>
                  </a:solidFill>
                  <a:latin typeface="Arial"/>
                  <a:ea typeface="Arial"/>
                  <a:cs typeface="Arial"/>
                  <a:sym typeface="Arial"/>
                </a:rPr>
                <a:t>Network</a:t>
              </a:r>
              <a:endParaRPr/>
            </a:p>
            <a:p>
              <a:pPr marL="0" marR="0" lvl="0" indent="0" algn="ctr" rtl="0">
                <a:lnSpc>
                  <a:spcPct val="90000"/>
                </a:lnSpc>
                <a:spcBef>
                  <a:spcPts val="630"/>
                </a:spcBef>
                <a:spcAft>
                  <a:spcPts val="0"/>
                </a:spcAft>
                <a:buClr>
                  <a:srgbClr val="000000"/>
                </a:buClr>
                <a:buSzPts val="1800"/>
                <a:buFont typeface="Arial"/>
                <a:buNone/>
              </a:pPr>
              <a:r>
                <a:rPr lang="en-IN" sz="1800" b="0" i="0" u="none" strike="noStrike" cap="none">
                  <a:solidFill>
                    <a:schemeClr val="lt1"/>
                  </a:solidFill>
                  <a:latin typeface="Arial"/>
                  <a:ea typeface="Arial"/>
                  <a:cs typeface="Arial"/>
                  <a:sym typeface="Arial"/>
                </a:rPr>
                <a:t>Snapshot 1</a:t>
              </a:r>
              <a:endParaRPr/>
            </a:p>
          </p:txBody>
        </p:sp>
        <p:sp>
          <p:nvSpPr>
            <p:cNvPr id="400" name="Google Shape;400;p44"/>
            <p:cNvSpPr/>
            <p:nvPr/>
          </p:nvSpPr>
          <p:spPr>
            <a:xfrm>
              <a:off x="2249409" y="208158"/>
              <a:ext cx="2497066" cy="998826"/>
            </a:xfrm>
            <a:prstGeom prst="chevron">
              <a:avLst>
                <a:gd name="adj" fmla="val 50000"/>
              </a:avLst>
            </a:prstGeom>
            <a:solidFill>
              <a:schemeClr val="accent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4"/>
            <p:cNvSpPr txBox="1"/>
            <p:nvPr/>
          </p:nvSpPr>
          <p:spPr>
            <a:xfrm>
              <a:off x="2748822" y="208158"/>
              <a:ext cx="1498240" cy="998826"/>
            </a:xfrm>
            <a:prstGeom prst="rect">
              <a:avLst/>
            </a:prstGeom>
            <a:noFill/>
            <a:ln>
              <a:noFill/>
            </a:ln>
          </p:spPr>
          <p:txBody>
            <a:bodyPr spcFirstLastPara="1" wrap="square" lIns="72000" tIns="24000" rIns="24000" bIns="2400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IN" sz="1800" b="0" i="0" u="none" strike="noStrike" cap="none">
                  <a:solidFill>
                    <a:schemeClr val="lt1"/>
                  </a:solidFill>
                  <a:latin typeface="Arial"/>
                  <a:ea typeface="Arial"/>
                  <a:cs typeface="Arial"/>
                  <a:sym typeface="Arial"/>
                </a:rPr>
                <a:t>Network</a:t>
              </a:r>
              <a:endParaRPr/>
            </a:p>
            <a:p>
              <a:pPr marL="0" marR="0" lvl="0" indent="0" algn="ctr" rtl="0">
                <a:lnSpc>
                  <a:spcPct val="90000"/>
                </a:lnSpc>
                <a:spcBef>
                  <a:spcPts val="630"/>
                </a:spcBef>
                <a:spcAft>
                  <a:spcPts val="0"/>
                </a:spcAft>
                <a:buClr>
                  <a:srgbClr val="000000"/>
                </a:buClr>
                <a:buSzPts val="1800"/>
                <a:buFont typeface="Arial"/>
                <a:buNone/>
              </a:pPr>
              <a:r>
                <a:rPr lang="en-IN" sz="1800" b="0" i="0" u="none" strike="noStrike" cap="none">
                  <a:solidFill>
                    <a:schemeClr val="lt1"/>
                  </a:solidFill>
                  <a:latin typeface="Arial"/>
                  <a:ea typeface="Arial"/>
                  <a:cs typeface="Arial"/>
                  <a:sym typeface="Arial"/>
                </a:rPr>
                <a:t>Snapshot 2</a:t>
              </a:r>
              <a:endParaRPr/>
            </a:p>
          </p:txBody>
        </p:sp>
        <p:sp>
          <p:nvSpPr>
            <p:cNvPr id="402" name="Google Shape;402;p44"/>
            <p:cNvSpPr/>
            <p:nvPr/>
          </p:nvSpPr>
          <p:spPr>
            <a:xfrm>
              <a:off x="4496769" y="208158"/>
              <a:ext cx="2497066" cy="998826"/>
            </a:xfrm>
            <a:prstGeom prst="chevron">
              <a:avLst>
                <a:gd name="adj" fmla="val 50000"/>
              </a:avLst>
            </a:prstGeom>
            <a:solidFill>
              <a:schemeClr val="accent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4"/>
            <p:cNvSpPr txBox="1"/>
            <p:nvPr/>
          </p:nvSpPr>
          <p:spPr>
            <a:xfrm>
              <a:off x="4996182" y="208158"/>
              <a:ext cx="1498240" cy="998826"/>
            </a:xfrm>
            <a:prstGeom prst="rect">
              <a:avLst/>
            </a:prstGeom>
            <a:noFill/>
            <a:ln>
              <a:noFill/>
            </a:ln>
          </p:spPr>
          <p:txBody>
            <a:bodyPr spcFirstLastPara="1" wrap="square" lIns="72000" tIns="24000" rIns="24000" bIns="2400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IN" sz="1800" b="0" i="0" u="none" strike="noStrike" cap="none">
                  <a:solidFill>
                    <a:schemeClr val="lt1"/>
                  </a:solidFill>
                  <a:latin typeface="Arial"/>
                  <a:ea typeface="Arial"/>
                  <a:cs typeface="Arial"/>
                  <a:sym typeface="Arial"/>
                </a:rPr>
                <a:t>Network</a:t>
              </a:r>
              <a:endParaRPr/>
            </a:p>
            <a:p>
              <a:pPr marL="0" marR="0" lvl="0" indent="0" algn="ctr" rtl="0">
                <a:lnSpc>
                  <a:spcPct val="90000"/>
                </a:lnSpc>
                <a:spcBef>
                  <a:spcPts val="630"/>
                </a:spcBef>
                <a:spcAft>
                  <a:spcPts val="0"/>
                </a:spcAft>
                <a:buClr>
                  <a:srgbClr val="000000"/>
                </a:buClr>
                <a:buSzPts val="1800"/>
                <a:buFont typeface="Arial"/>
                <a:buNone/>
              </a:pPr>
              <a:r>
                <a:rPr lang="en-IN" sz="1800" b="0" i="0" u="none" strike="noStrike" cap="none">
                  <a:solidFill>
                    <a:schemeClr val="lt1"/>
                  </a:solidFill>
                  <a:latin typeface="Arial"/>
                  <a:ea typeface="Arial"/>
                  <a:cs typeface="Arial"/>
                  <a:sym typeface="Arial"/>
                </a:rPr>
                <a:t>Snapshot 3</a:t>
              </a:r>
              <a:endParaRPr/>
            </a:p>
          </p:txBody>
        </p:sp>
      </p:grpSp>
      <p:pic>
        <p:nvPicPr>
          <p:cNvPr id="404" name="Google Shape;404;p44"/>
          <p:cNvPicPr preferRelativeResize="0"/>
          <p:nvPr/>
        </p:nvPicPr>
        <p:blipFill rotWithShape="1">
          <a:blip r:embed="rId3">
            <a:alphaModFix/>
          </a:blip>
          <a:srcRect/>
          <a:stretch/>
        </p:blipFill>
        <p:spPr>
          <a:xfrm>
            <a:off x="1180192" y="2489081"/>
            <a:ext cx="1616529" cy="1616529"/>
          </a:xfrm>
          <a:prstGeom prst="rect">
            <a:avLst/>
          </a:prstGeom>
          <a:noFill/>
          <a:ln>
            <a:noFill/>
          </a:ln>
        </p:spPr>
      </p:pic>
      <p:pic>
        <p:nvPicPr>
          <p:cNvPr id="405" name="Google Shape;405;p44"/>
          <p:cNvPicPr preferRelativeResize="0"/>
          <p:nvPr/>
        </p:nvPicPr>
        <p:blipFill rotWithShape="1">
          <a:blip r:embed="rId4">
            <a:alphaModFix/>
          </a:blip>
          <a:srcRect/>
          <a:stretch/>
        </p:blipFill>
        <p:spPr>
          <a:xfrm>
            <a:off x="3185886" y="2410613"/>
            <a:ext cx="2344057" cy="1773464"/>
          </a:xfrm>
          <a:prstGeom prst="rect">
            <a:avLst/>
          </a:prstGeom>
          <a:noFill/>
          <a:ln>
            <a:noFill/>
          </a:ln>
        </p:spPr>
      </p:pic>
      <p:pic>
        <p:nvPicPr>
          <p:cNvPr id="406" name="Google Shape;406;p44"/>
          <p:cNvPicPr preferRelativeResize="0"/>
          <p:nvPr/>
        </p:nvPicPr>
        <p:blipFill rotWithShape="1">
          <a:blip r:embed="rId5">
            <a:alphaModFix/>
          </a:blip>
          <a:srcRect/>
          <a:stretch/>
        </p:blipFill>
        <p:spPr>
          <a:xfrm flipH="1">
            <a:off x="5919107" y="2487603"/>
            <a:ext cx="1746251" cy="1618008"/>
          </a:xfrm>
          <a:prstGeom prst="rect">
            <a:avLst/>
          </a:prstGeom>
          <a:noFill/>
          <a:ln>
            <a:noFill/>
          </a:ln>
        </p:spPr>
      </p:pic>
      <p:sp>
        <p:nvSpPr>
          <p:cNvPr id="407" name="Google Shape;407;p44"/>
          <p:cNvSpPr txBox="1"/>
          <p:nvPr/>
        </p:nvSpPr>
        <p:spPr>
          <a:xfrm>
            <a:off x="849086" y="4272142"/>
            <a:ext cx="738777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a:solidFill>
                  <a:srgbClr val="000000"/>
                </a:solidFill>
                <a:latin typeface="Arial"/>
                <a:ea typeface="Arial"/>
                <a:cs typeface="Arial"/>
                <a:sym typeface="Arial"/>
              </a:rPr>
              <a:t> In</a:t>
            </a:r>
            <a:r>
              <a:rPr lang="en-IN" sz="1400" b="1" i="0" u="none" strike="noStrike" cap="none">
                <a:solidFill>
                  <a:srgbClr val="980000"/>
                </a:solidFill>
                <a:latin typeface="Arial"/>
                <a:ea typeface="Arial"/>
                <a:cs typeface="Arial"/>
                <a:sym typeface="Arial"/>
              </a:rPr>
              <a:t> </a:t>
            </a:r>
            <a:r>
              <a:rPr lang="en-IN" sz="1400" b="1" i="1" u="none" strike="noStrike" cap="none">
                <a:solidFill>
                  <a:srgbClr val="980000"/>
                </a:solidFill>
                <a:latin typeface="Arial"/>
                <a:ea typeface="Arial"/>
                <a:cs typeface="Arial"/>
                <a:sym typeface="Arial"/>
              </a:rPr>
              <a:t>temporal networks</a:t>
            </a:r>
            <a:r>
              <a:rPr lang="en-IN" sz="1400" b="1" i="1" u="none" strike="noStrike" cap="none">
                <a:solidFill>
                  <a:srgbClr val="000000"/>
                </a:solidFill>
                <a:latin typeface="Arial"/>
                <a:ea typeface="Arial"/>
                <a:cs typeface="Arial"/>
                <a:sym typeface="Arial"/>
              </a:rPr>
              <a:t> </a:t>
            </a:r>
            <a:r>
              <a:rPr lang="en-IN" sz="1400" b="1" i="0" u="none" strike="noStrike" cap="none">
                <a:solidFill>
                  <a:srgbClr val="000000"/>
                </a:solidFill>
                <a:latin typeface="Arial"/>
                <a:ea typeface="Arial"/>
                <a:cs typeface="Arial"/>
                <a:sym typeface="Arial"/>
              </a:rPr>
              <a:t>shortest path enumerations are required over </a:t>
            </a:r>
            <a:r>
              <a:rPr lang="en-IN" sz="1400" b="1" i="1" u="none" strike="noStrike" cap="none">
                <a:solidFill>
                  <a:srgbClr val="980000"/>
                </a:solidFill>
                <a:latin typeface="Arial"/>
                <a:ea typeface="Arial"/>
                <a:cs typeface="Arial"/>
                <a:sym typeface="Arial"/>
              </a:rPr>
              <a:t>multiple snapshots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5"/>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sz="3600">
                <a:latin typeface="Arial"/>
                <a:ea typeface="Arial"/>
                <a:cs typeface="Arial"/>
                <a:sym typeface="Arial"/>
              </a:rPr>
              <a:t>Problem Statement</a:t>
            </a:r>
            <a:endParaRPr/>
          </a:p>
        </p:txBody>
      </p:sp>
      <p:sp>
        <p:nvSpPr>
          <p:cNvPr id="413" name="Google Shape;413;p45"/>
          <p:cNvSpPr txBox="1">
            <a:spLocks noGrp="1"/>
          </p:cNvSpPr>
          <p:nvPr>
            <p:ph type="body" idx="1"/>
          </p:nvPr>
        </p:nvSpPr>
        <p:spPr>
          <a:xfrm>
            <a:off x="456977" y="1030941"/>
            <a:ext cx="8230059" cy="3156857"/>
          </a:xfrm>
          <a:prstGeom prst="rect">
            <a:avLst/>
          </a:prstGeom>
          <a:noFill/>
          <a:ln>
            <a:noFill/>
          </a:ln>
        </p:spPr>
        <p:txBody>
          <a:bodyPr spcFirstLastPara="1" wrap="square" lIns="81525" tIns="81525" rIns="81525" bIns="81525" anchor="t" anchorCtr="0">
            <a:noAutofit/>
          </a:bodyPr>
          <a:lstStyle/>
          <a:p>
            <a:pPr marL="127000" lvl="0" indent="0" algn="l" rtl="0">
              <a:lnSpc>
                <a:spcPct val="100000"/>
              </a:lnSpc>
              <a:spcBef>
                <a:spcPts val="500"/>
              </a:spcBef>
              <a:spcAft>
                <a:spcPts val="0"/>
              </a:spcAft>
              <a:buSzPts val="1600"/>
              <a:buNone/>
            </a:pPr>
            <a:r>
              <a:rPr lang="en-IN" sz="1600">
                <a:latin typeface="Arial"/>
                <a:ea typeface="Arial"/>
                <a:cs typeface="Arial"/>
                <a:sym typeface="Arial"/>
              </a:rPr>
              <a:t>  Given a series of temporal graphs where G</a:t>
            </a:r>
            <a:r>
              <a:rPr lang="en-IN" sz="1600" baseline="-25000">
                <a:latin typeface="Arial"/>
                <a:ea typeface="Arial"/>
                <a:cs typeface="Arial"/>
                <a:sym typeface="Arial"/>
              </a:rPr>
              <a:t>(t-k)</a:t>
            </a:r>
            <a:r>
              <a:rPr lang="en-IN" sz="1600">
                <a:latin typeface="Arial"/>
                <a:ea typeface="Arial"/>
                <a:cs typeface="Arial"/>
                <a:sym typeface="Arial"/>
              </a:rPr>
              <a:t> is observed and G</a:t>
            </a:r>
            <a:r>
              <a:rPr lang="en-IN" sz="1600" baseline="-25000">
                <a:latin typeface="Arial"/>
                <a:ea typeface="Arial"/>
                <a:cs typeface="Arial"/>
                <a:sym typeface="Arial"/>
              </a:rPr>
              <a:t>t</a:t>
            </a:r>
            <a:r>
              <a:rPr lang="en-IN" sz="1600">
                <a:latin typeface="Arial"/>
                <a:ea typeface="Arial"/>
                <a:cs typeface="Arial"/>
                <a:sym typeface="Arial"/>
              </a:rPr>
              <a:t> is unseen</a:t>
            </a:r>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a:latin typeface="Arial"/>
              <a:ea typeface="Arial"/>
              <a:cs typeface="Arial"/>
              <a:sym typeface="Arial"/>
            </a:endParaRPr>
          </a:p>
          <a:p>
            <a:pPr marL="127000" lvl="0" indent="0" algn="ctr" rtl="0">
              <a:lnSpc>
                <a:spcPct val="100000"/>
              </a:lnSpc>
              <a:spcBef>
                <a:spcPts val="500"/>
              </a:spcBef>
              <a:spcAft>
                <a:spcPts val="0"/>
              </a:spcAft>
              <a:buSzPts val="1600"/>
              <a:buNone/>
            </a:pPr>
            <a:r>
              <a:rPr lang="en-IN" sz="2000" b="1"/>
              <a:t>G</a:t>
            </a:r>
            <a:r>
              <a:rPr lang="en-IN" sz="2000" b="1" baseline="-25000"/>
              <a:t>1</a:t>
            </a:r>
            <a:r>
              <a:rPr lang="en-IN" sz="2000" b="1"/>
              <a:t> ……. …G</a:t>
            </a:r>
            <a:r>
              <a:rPr lang="en-IN" sz="2000" b="1" baseline="-25000"/>
              <a:t>(t-k)</a:t>
            </a:r>
            <a:r>
              <a:rPr lang="en-IN" sz="2000" b="1"/>
              <a:t>…….G</a:t>
            </a:r>
            <a:r>
              <a:rPr lang="en-IN" sz="2000" b="1" baseline="-25000"/>
              <a:t>t-1</a:t>
            </a:r>
            <a:r>
              <a:rPr lang="en-IN" sz="2000" b="1"/>
              <a:t>…….    G</a:t>
            </a:r>
            <a:r>
              <a:rPr lang="en-IN" sz="2000" b="1" baseline="-25000"/>
              <a:t>t  </a:t>
            </a:r>
            <a:r>
              <a:rPr lang="en-IN" sz="2000" b="1">
                <a:solidFill>
                  <a:srgbClr val="FF0000"/>
                </a:solidFill>
              </a:rPr>
              <a:t>✗</a:t>
            </a:r>
            <a:r>
              <a:rPr lang="en-IN" sz="2000" b="1"/>
              <a:t> </a:t>
            </a:r>
            <a:r>
              <a:rPr lang="en-IN" sz="2000" b="1" baseline="-25000"/>
              <a:t> </a:t>
            </a:r>
            <a:endParaRPr sz="2000"/>
          </a:p>
          <a:p>
            <a:pPr marL="127000" lvl="0" indent="0" algn="l" rtl="0">
              <a:lnSpc>
                <a:spcPct val="100000"/>
              </a:lnSpc>
              <a:spcBef>
                <a:spcPts val="500"/>
              </a:spcBef>
              <a:spcAft>
                <a:spcPts val="0"/>
              </a:spcAft>
              <a:buSzPts val="1600"/>
              <a:buNone/>
            </a:pPr>
            <a:br>
              <a:rPr lang="en-IN" sz="1600"/>
            </a:br>
            <a:endParaRPr sz="1600"/>
          </a:p>
          <a:p>
            <a:pPr marL="457200" marR="0" lvl="0" indent="-228600" algn="l" rtl="0">
              <a:lnSpc>
                <a:spcPct val="100000"/>
              </a:lnSpc>
              <a:spcBef>
                <a:spcPts val="500"/>
              </a:spcBef>
              <a:spcAft>
                <a:spcPts val="0"/>
              </a:spcAft>
              <a:buClr>
                <a:schemeClr val="accent1"/>
              </a:buClr>
              <a:buSzPts val="1600"/>
              <a:buFont typeface="Noto Sans Symbols"/>
              <a:buNone/>
            </a:pPr>
            <a:endParaRPr sz="1600"/>
          </a:p>
          <a:p>
            <a:pPr marL="457200" marR="0" lvl="0" indent="-228600" algn="l" rtl="0">
              <a:lnSpc>
                <a:spcPct val="100000"/>
              </a:lnSpc>
              <a:spcBef>
                <a:spcPts val="500"/>
              </a:spcBef>
              <a:spcAft>
                <a:spcPts val="0"/>
              </a:spcAft>
              <a:buClr>
                <a:schemeClr val="accent1"/>
              </a:buClr>
              <a:buSzPts val="1600"/>
              <a:buFont typeface="Noto Sans Symbols"/>
              <a:buNone/>
            </a:pPr>
            <a:endParaRPr sz="1600"/>
          </a:p>
          <a:p>
            <a:pPr marL="457200" marR="0" lvl="0" indent="-228600" algn="l" rtl="0">
              <a:lnSpc>
                <a:spcPct val="100000"/>
              </a:lnSpc>
              <a:spcBef>
                <a:spcPts val="500"/>
              </a:spcBef>
              <a:spcAft>
                <a:spcPts val="0"/>
              </a:spcAft>
              <a:buClr>
                <a:schemeClr val="accent1"/>
              </a:buClr>
              <a:buSzPts val="1600"/>
              <a:buFont typeface="Noto Sans Symbols"/>
              <a:buNone/>
            </a:pPr>
            <a:endParaRPr sz="1600"/>
          </a:p>
          <a:p>
            <a:pPr marL="127000" lvl="0" indent="0" algn="l" rtl="0">
              <a:lnSpc>
                <a:spcPct val="100000"/>
              </a:lnSpc>
              <a:spcBef>
                <a:spcPts val="500"/>
              </a:spcBef>
              <a:spcAft>
                <a:spcPts val="0"/>
              </a:spcAft>
              <a:buSzPts val="1600"/>
              <a:buNone/>
            </a:pPr>
            <a:r>
              <a:rPr lang="en-IN" sz="1600">
                <a:latin typeface="Arial"/>
                <a:ea typeface="Arial"/>
                <a:cs typeface="Arial"/>
                <a:sym typeface="Arial"/>
              </a:rPr>
              <a:t>   </a:t>
            </a:r>
            <a:endParaRPr/>
          </a:p>
          <a:p>
            <a:pPr marL="127000" lvl="0" indent="0" algn="l" rtl="0">
              <a:lnSpc>
                <a:spcPct val="100000"/>
              </a:lnSpc>
              <a:spcBef>
                <a:spcPts val="500"/>
              </a:spcBef>
              <a:spcAft>
                <a:spcPts val="0"/>
              </a:spcAft>
              <a:buSzPts val="1600"/>
              <a:buNone/>
            </a:pPr>
            <a:r>
              <a:rPr lang="en-IN" sz="1600">
                <a:latin typeface="Arial"/>
                <a:ea typeface="Arial"/>
                <a:cs typeface="Arial"/>
                <a:sym typeface="Arial"/>
              </a:rPr>
              <a:t>  </a:t>
            </a:r>
            <a:br>
              <a:rPr lang="en-IN" sz="1600"/>
            </a:br>
            <a:endParaRPr sz="1600">
              <a:latin typeface="Arial"/>
              <a:ea typeface="Arial"/>
              <a:cs typeface="Arial"/>
              <a:sym typeface="Arial"/>
            </a:endParaRPr>
          </a:p>
        </p:txBody>
      </p:sp>
      <p:sp>
        <p:nvSpPr>
          <p:cNvPr id="414" name="Google Shape;414;p45"/>
          <p:cNvSpPr/>
          <p:nvPr/>
        </p:nvSpPr>
        <p:spPr>
          <a:xfrm>
            <a:off x="1944060" y="3434365"/>
            <a:ext cx="803387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000" b="1" i="0" u="none" strike="noStrike" cap="none">
                <a:solidFill>
                  <a:srgbClr val="000000"/>
                </a:solidFill>
                <a:latin typeface="Arial"/>
                <a:ea typeface="Arial"/>
                <a:cs typeface="Arial"/>
                <a:sym typeface="Arial"/>
              </a:rPr>
              <a:t>     G</a:t>
            </a:r>
            <a:r>
              <a:rPr lang="en-IN" sz="2000" b="1" i="0" u="none" strike="noStrike" cap="none" baseline="-25000">
                <a:solidFill>
                  <a:srgbClr val="000000"/>
                </a:solidFill>
                <a:latin typeface="Arial"/>
                <a:ea typeface="Arial"/>
                <a:cs typeface="Arial"/>
                <a:sym typeface="Arial"/>
              </a:rPr>
              <a:t>1</a:t>
            </a:r>
            <a:r>
              <a:rPr lang="en-IN" sz="2000" b="1" i="0" u="none" strike="noStrike" cap="none">
                <a:solidFill>
                  <a:srgbClr val="000000"/>
                </a:solidFill>
                <a:latin typeface="Arial"/>
                <a:ea typeface="Arial"/>
                <a:cs typeface="Arial"/>
                <a:sym typeface="Arial"/>
              </a:rPr>
              <a:t>   ….    G</a:t>
            </a:r>
            <a:r>
              <a:rPr lang="en-IN" sz="2000" b="1" i="0" u="none" strike="noStrike" cap="none" baseline="-25000">
                <a:solidFill>
                  <a:srgbClr val="000000"/>
                </a:solidFill>
                <a:latin typeface="Arial"/>
                <a:ea typeface="Arial"/>
                <a:cs typeface="Arial"/>
                <a:sym typeface="Arial"/>
              </a:rPr>
              <a:t>(t-k) </a:t>
            </a:r>
            <a:r>
              <a:rPr lang="en-IN" sz="2000" b="1" i="0" u="none" strike="noStrike" cap="none">
                <a:solidFill>
                  <a:srgbClr val="000000"/>
                </a:solidFill>
                <a:latin typeface="Arial"/>
                <a:ea typeface="Arial"/>
                <a:cs typeface="Arial"/>
                <a:sym typeface="Arial"/>
              </a:rPr>
              <a:t>    …   G</a:t>
            </a:r>
            <a:r>
              <a:rPr lang="en-IN" sz="2000" b="1" i="0" u="none" strike="noStrike" cap="none" baseline="-25000">
                <a:solidFill>
                  <a:srgbClr val="000000"/>
                </a:solidFill>
                <a:latin typeface="Arial"/>
                <a:ea typeface="Arial"/>
                <a:cs typeface="Arial"/>
                <a:sym typeface="Arial"/>
              </a:rPr>
              <a:t>t-1</a:t>
            </a:r>
            <a:r>
              <a:rPr lang="en-IN" sz="2000" b="1" i="0" u="none" strike="noStrike" cap="none">
                <a:solidFill>
                  <a:srgbClr val="000000"/>
                </a:solidFill>
                <a:latin typeface="Arial"/>
                <a:ea typeface="Arial"/>
                <a:cs typeface="Arial"/>
                <a:sym typeface="Arial"/>
              </a:rPr>
              <a:t>…….      G</a:t>
            </a:r>
            <a:r>
              <a:rPr lang="en-IN" sz="2000" b="1" i="0" u="none" strike="noStrike" cap="none" baseline="-25000">
                <a:solidFill>
                  <a:srgbClr val="000000"/>
                </a:solidFill>
                <a:latin typeface="Arial"/>
                <a:ea typeface="Arial"/>
                <a:cs typeface="Arial"/>
                <a:sym typeface="Arial"/>
              </a:rPr>
              <a:t>t   </a:t>
            </a:r>
            <a:r>
              <a:rPr lang="en-IN" sz="2000" b="0" i="0" u="none" strike="noStrike" cap="none">
                <a:solidFill>
                  <a:srgbClr val="00FF00"/>
                </a:solidFill>
                <a:latin typeface="Arial"/>
                <a:ea typeface="Arial"/>
                <a:cs typeface="Arial"/>
                <a:sym typeface="Arial"/>
              </a:rPr>
              <a:t>✓</a:t>
            </a:r>
            <a:r>
              <a:rPr lang="en-IN" sz="2000" b="0" i="0" u="none" strike="noStrike" cap="none">
                <a:solidFill>
                  <a:srgbClr val="000000"/>
                </a:solidFill>
                <a:latin typeface="Arial"/>
                <a:ea typeface="Arial"/>
                <a:cs typeface="Arial"/>
                <a:sym typeface="Arial"/>
              </a:rPr>
              <a:t> </a:t>
            </a:r>
            <a:r>
              <a:rPr lang="en-IN" sz="2000" b="0" i="0" u="none" strike="noStrike" cap="none" baseline="-25000">
                <a:solidFill>
                  <a:srgbClr val="000000"/>
                </a:solidFill>
                <a:latin typeface="Arial"/>
                <a:ea typeface="Arial"/>
                <a:cs typeface="Arial"/>
                <a:sym typeface="Arial"/>
              </a:rPr>
              <a:t>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IN" sz="2000" b="0" i="0" u="none" strike="noStrike" cap="none">
                <a:solidFill>
                  <a:srgbClr val="000000"/>
                </a:solidFill>
                <a:latin typeface="Arial"/>
                <a:ea typeface="Arial"/>
                <a:cs typeface="Arial"/>
                <a:sym typeface="Arial"/>
              </a:rPr>
            </a:br>
            <a:endParaRPr sz="2000" b="0" i="0" u="none" strike="noStrike" cap="none">
              <a:solidFill>
                <a:srgbClr val="000000"/>
              </a:solidFill>
              <a:latin typeface="Arial"/>
              <a:ea typeface="Arial"/>
              <a:cs typeface="Arial"/>
              <a:sym typeface="Arial"/>
            </a:endParaRPr>
          </a:p>
        </p:txBody>
      </p:sp>
      <p:sp>
        <p:nvSpPr>
          <p:cNvPr id="415" name="Google Shape;415;p45"/>
          <p:cNvSpPr txBox="1"/>
          <p:nvPr/>
        </p:nvSpPr>
        <p:spPr>
          <a:xfrm>
            <a:off x="622407" y="2466575"/>
            <a:ext cx="8064616" cy="738664"/>
          </a:xfrm>
          <a:prstGeom prst="rect">
            <a:avLst/>
          </a:prstGeom>
          <a:noFill/>
          <a:ln w="47625" cap="flat" cmpd="thickThin">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Can we identify </a:t>
            </a:r>
            <a:r>
              <a:rPr lang="en-IN" sz="1400" b="1" i="1" u="none" strike="noStrike" cap="none">
                <a:solidFill>
                  <a:srgbClr val="000000"/>
                </a:solidFill>
                <a:latin typeface="Arial"/>
                <a:ea typeface="Arial"/>
                <a:cs typeface="Arial"/>
                <a:sym typeface="Arial"/>
              </a:rPr>
              <a:t>network measures </a:t>
            </a:r>
            <a:r>
              <a:rPr lang="en-IN" sz="1400" b="0" i="0" u="none" strike="noStrike" cap="none">
                <a:solidFill>
                  <a:srgbClr val="000000"/>
                </a:solidFill>
                <a:latin typeface="Arial"/>
                <a:ea typeface="Arial"/>
                <a:cs typeface="Arial"/>
                <a:sym typeface="Arial"/>
              </a:rPr>
              <a:t>which can help us predict with higher certainty whether high central nodes in past time steps retain their importance?</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6" name="Google Shape;416;p45"/>
          <p:cNvSpPr txBox="1"/>
          <p:nvPr/>
        </p:nvSpPr>
        <p:spPr>
          <a:xfrm>
            <a:off x="622407" y="4337518"/>
            <a:ext cx="8064616" cy="523220"/>
          </a:xfrm>
          <a:prstGeom prst="rect">
            <a:avLst/>
          </a:prstGeom>
          <a:noFill/>
          <a:ln w="41275" cap="flat" cmpd="thinThick">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Given </a:t>
            </a:r>
            <a:r>
              <a:rPr lang="en-IN" sz="1400" b="1" i="0" u="none" strike="noStrike" cap="none">
                <a:solidFill>
                  <a:srgbClr val="000000"/>
                </a:solidFill>
                <a:latin typeface="Arial"/>
                <a:ea typeface="Arial"/>
                <a:cs typeface="Arial"/>
                <a:sym typeface="Arial"/>
              </a:rPr>
              <a:t>G</a:t>
            </a:r>
            <a:r>
              <a:rPr lang="en-IN" sz="1400" b="1" i="0" u="none" strike="noStrike" cap="none" baseline="-25000">
                <a:solidFill>
                  <a:srgbClr val="000000"/>
                </a:solidFill>
                <a:latin typeface="Arial"/>
                <a:ea typeface="Arial"/>
                <a:cs typeface="Arial"/>
                <a:sym typeface="Arial"/>
              </a:rPr>
              <a:t>t</a:t>
            </a:r>
            <a:r>
              <a:rPr lang="en-IN" sz="1400" b="0" i="0" u="none" strike="noStrike" cap="none" baseline="-25000">
                <a:solidFill>
                  <a:srgbClr val="000000"/>
                </a:solidFill>
                <a:latin typeface="Arial"/>
                <a:ea typeface="Arial"/>
                <a:cs typeface="Arial"/>
                <a:sym typeface="Arial"/>
              </a:rPr>
              <a:t> </a:t>
            </a:r>
            <a:r>
              <a:rPr lang="en-IN" sz="1400" b="0" i="0" u="none" strike="noStrike" cap="none">
                <a:solidFill>
                  <a:srgbClr val="000000"/>
                </a:solidFill>
                <a:latin typeface="Arial"/>
                <a:ea typeface="Arial"/>
                <a:cs typeface="Arial"/>
                <a:sym typeface="Arial"/>
              </a:rPr>
              <a:t>has arrived can we </a:t>
            </a:r>
            <a:r>
              <a:rPr lang="en-IN" sz="1400" b="1" i="1" u="none" strike="noStrike" cap="none">
                <a:solidFill>
                  <a:srgbClr val="000000"/>
                </a:solidFill>
                <a:latin typeface="Arial"/>
                <a:ea typeface="Arial"/>
                <a:cs typeface="Arial"/>
                <a:sym typeface="Arial"/>
              </a:rPr>
              <a:t>predict id’s of top high centrality nodes?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6"/>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sz="3600">
                <a:latin typeface="Arial"/>
                <a:ea typeface="Arial"/>
                <a:cs typeface="Arial"/>
                <a:sym typeface="Arial"/>
              </a:rPr>
              <a:t>Hypothesis</a:t>
            </a:r>
            <a:endParaRPr/>
          </a:p>
        </p:txBody>
      </p:sp>
      <p:sp>
        <p:nvSpPr>
          <p:cNvPr id="422" name="Google Shape;422;p46"/>
          <p:cNvSpPr txBox="1">
            <a:spLocks noGrp="1"/>
          </p:cNvSpPr>
          <p:nvPr>
            <p:ph type="body" idx="1"/>
          </p:nvPr>
        </p:nvSpPr>
        <p:spPr>
          <a:xfrm>
            <a:off x="456964" y="696805"/>
            <a:ext cx="8164509" cy="4141895"/>
          </a:xfrm>
          <a:prstGeom prst="rect">
            <a:avLst/>
          </a:prstGeom>
          <a:noFill/>
          <a:ln>
            <a:noFill/>
          </a:ln>
        </p:spPr>
        <p:txBody>
          <a:bodyPr spcFirstLastPara="1" wrap="square" lIns="81525" tIns="81525" rIns="81525" bIns="81525" anchor="t" anchorCtr="0">
            <a:noAutofit/>
          </a:bodyPr>
          <a:lstStyle/>
          <a:p>
            <a:pPr marL="457200" lvl="0" indent="-330200" algn="l" rtl="0">
              <a:lnSpc>
                <a:spcPct val="100000"/>
              </a:lnSpc>
              <a:spcBef>
                <a:spcPts val="500"/>
              </a:spcBef>
              <a:spcAft>
                <a:spcPts val="0"/>
              </a:spcAft>
              <a:buSzPts val="1600"/>
              <a:buChar char="■"/>
            </a:pPr>
            <a:r>
              <a:rPr lang="en-IN" sz="1600" dirty="0">
                <a:latin typeface="Arial"/>
                <a:ea typeface="Arial"/>
                <a:cs typeface="Arial"/>
                <a:sym typeface="Arial"/>
              </a:rPr>
              <a:t>We posit that if a dense group of vertices </a:t>
            </a:r>
            <a:r>
              <a:rPr lang="en-IN" sz="1600" b="1" i="1" dirty="0">
                <a:latin typeface="Arial"/>
                <a:ea typeface="Arial"/>
                <a:cs typeface="Arial"/>
                <a:sym typeface="Arial"/>
              </a:rPr>
              <a:t>such as the innermost core</a:t>
            </a:r>
            <a:r>
              <a:rPr lang="en-IN" sz="1600" i="1" dirty="0">
                <a:latin typeface="Arial"/>
                <a:ea typeface="Arial"/>
                <a:cs typeface="Arial"/>
                <a:sym typeface="Arial"/>
              </a:rPr>
              <a:t> </a:t>
            </a:r>
            <a:r>
              <a:rPr lang="en-IN" sz="1600" dirty="0">
                <a:latin typeface="Arial"/>
                <a:ea typeface="Arial"/>
                <a:cs typeface="Arial"/>
                <a:sym typeface="Arial"/>
              </a:rPr>
              <a:t>exists and </a:t>
            </a:r>
            <a:r>
              <a:rPr lang="en-IN" sz="1600" b="1" i="1" dirty="0">
                <a:latin typeface="Arial"/>
                <a:ea typeface="Arial"/>
                <a:cs typeface="Arial"/>
                <a:sym typeface="Arial"/>
              </a:rPr>
              <a:t>majority of shortest paths pass through this set </a:t>
            </a:r>
            <a:r>
              <a:rPr lang="en-IN" sz="1600" dirty="0">
                <a:latin typeface="Arial"/>
                <a:ea typeface="Arial"/>
                <a:cs typeface="Arial"/>
                <a:sym typeface="Arial"/>
              </a:rPr>
              <a:t>then</a:t>
            </a:r>
          </a:p>
          <a:p>
            <a:pPr marL="127000" lvl="0" indent="0" algn="l" rtl="0">
              <a:lnSpc>
                <a:spcPct val="100000"/>
              </a:lnSpc>
              <a:spcBef>
                <a:spcPts val="500"/>
              </a:spcBef>
              <a:spcAft>
                <a:spcPts val="0"/>
              </a:spcAft>
              <a:buSzPts val="1600"/>
              <a:buNone/>
            </a:pPr>
            <a:endParaRPr dirty="0"/>
          </a:p>
          <a:p>
            <a:pPr marL="914400" lvl="1" indent="-311150" algn="l" rtl="0">
              <a:lnSpc>
                <a:spcPct val="100000"/>
              </a:lnSpc>
              <a:spcBef>
                <a:spcPts val="400"/>
              </a:spcBef>
              <a:spcAft>
                <a:spcPts val="0"/>
              </a:spcAft>
              <a:buSzPts val="1300"/>
              <a:buChar char="❑"/>
            </a:pPr>
            <a:r>
              <a:rPr lang="en-IN" sz="1600" b="1" i="1" dirty="0">
                <a:latin typeface="Arial"/>
                <a:ea typeface="Arial"/>
                <a:cs typeface="Arial"/>
                <a:sym typeface="Arial"/>
              </a:rPr>
              <a:t>High central vertices </a:t>
            </a:r>
            <a:r>
              <a:rPr lang="en-IN" sz="1600" dirty="0">
                <a:latin typeface="Arial"/>
                <a:ea typeface="Arial"/>
                <a:cs typeface="Arial"/>
                <a:sym typeface="Arial"/>
              </a:rPr>
              <a:t>will also be part of this set. </a:t>
            </a:r>
          </a:p>
          <a:p>
            <a:pPr marL="603250" lvl="1" indent="0" algn="l" rtl="0">
              <a:lnSpc>
                <a:spcPct val="100000"/>
              </a:lnSpc>
              <a:spcBef>
                <a:spcPts val="400"/>
              </a:spcBef>
              <a:spcAft>
                <a:spcPts val="0"/>
              </a:spcAft>
              <a:buSzPts val="1300"/>
              <a:buNone/>
            </a:pPr>
            <a:endParaRPr dirty="0"/>
          </a:p>
          <a:p>
            <a:pPr marL="914400" lvl="1" indent="-311150" algn="l" rtl="0">
              <a:lnSpc>
                <a:spcPct val="100000"/>
              </a:lnSpc>
              <a:spcBef>
                <a:spcPts val="400"/>
              </a:spcBef>
              <a:spcAft>
                <a:spcPts val="0"/>
              </a:spcAft>
              <a:buSzPts val="1300"/>
              <a:buChar char="❑"/>
            </a:pPr>
            <a:r>
              <a:rPr lang="en-IN" sz="1600" dirty="0">
                <a:latin typeface="Arial"/>
                <a:ea typeface="Arial"/>
                <a:cs typeface="Arial"/>
                <a:sym typeface="Arial"/>
              </a:rPr>
              <a:t>Based on the</a:t>
            </a:r>
            <a:r>
              <a:rPr lang="en-IN" sz="1600" b="1" i="1" dirty="0">
                <a:latin typeface="Arial"/>
                <a:ea typeface="Arial"/>
                <a:cs typeface="Arial"/>
                <a:sym typeface="Arial"/>
              </a:rPr>
              <a:t> persistence of this core </a:t>
            </a:r>
            <a:r>
              <a:rPr lang="en-IN" sz="1600" dirty="0">
                <a:latin typeface="Arial"/>
                <a:ea typeface="Arial"/>
                <a:cs typeface="Arial"/>
                <a:sym typeface="Arial"/>
              </a:rPr>
              <a:t>over successive time steps we can predict high central nodes in future timesteps.</a:t>
            </a:r>
          </a:p>
          <a:p>
            <a:pPr marL="914400" lvl="1" indent="-311150" algn="l" rtl="0">
              <a:lnSpc>
                <a:spcPct val="100000"/>
              </a:lnSpc>
              <a:spcBef>
                <a:spcPts val="400"/>
              </a:spcBef>
              <a:spcAft>
                <a:spcPts val="0"/>
              </a:spcAft>
              <a:buSzPts val="1300"/>
              <a:buChar char="❑"/>
            </a:pPr>
            <a:endParaRPr dirty="0"/>
          </a:p>
          <a:p>
            <a:pPr marL="457200" lvl="0" indent="-330200" algn="l" rtl="0">
              <a:lnSpc>
                <a:spcPct val="100000"/>
              </a:lnSpc>
              <a:spcBef>
                <a:spcPts val="500"/>
              </a:spcBef>
              <a:spcAft>
                <a:spcPts val="0"/>
              </a:spcAft>
              <a:buSzPts val="1600"/>
              <a:buChar char="■"/>
            </a:pPr>
            <a:r>
              <a:rPr lang="en-IN" sz="1600" dirty="0">
                <a:latin typeface="Arial"/>
                <a:ea typeface="Arial"/>
                <a:cs typeface="Arial"/>
                <a:sym typeface="Arial"/>
              </a:rPr>
              <a:t>How to we check if a </a:t>
            </a:r>
            <a:r>
              <a:rPr lang="en-IN" sz="1600" b="1" i="1" dirty="0">
                <a:latin typeface="Arial"/>
                <a:ea typeface="Arial"/>
                <a:cs typeface="Arial"/>
                <a:sym typeface="Arial"/>
              </a:rPr>
              <a:t>network conforms this property</a:t>
            </a:r>
            <a:r>
              <a:rPr lang="en-IN" sz="1600" dirty="0">
                <a:latin typeface="Arial"/>
                <a:ea typeface="Arial"/>
                <a:cs typeface="Arial"/>
                <a:sym typeface="Arial"/>
              </a:rPr>
              <a:t>?</a:t>
            </a:r>
          </a:p>
          <a:p>
            <a:pPr marL="457200" lvl="0" indent="-330200" algn="l" rtl="0">
              <a:lnSpc>
                <a:spcPct val="100000"/>
              </a:lnSpc>
              <a:spcBef>
                <a:spcPts val="500"/>
              </a:spcBef>
              <a:spcAft>
                <a:spcPts val="0"/>
              </a:spcAft>
              <a:buSzPts val="1600"/>
              <a:buChar char="■"/>
            </a:pPr>
            <a:endParaRPr dirty="0"/>
          </a:p>
          <a:p>
            <a:pPr marL="914400" lvl="1" indent="-311150" algn="l" rtl="0">
              <a:lnSpc>
                <a:spcPct val="100000"/>
              </a:lnSpc>
              <a:spcBef>
                <a:spcPts val="400"/>
              </a:spcBef>
              <a:spcAft>
                <a:spcPts val="0"/>
              </a:spcAft>
              <a:buSzPts val="1300"/>
              <a:buChar char="❑"/>
            </a:pPr>
            <a:r>
              <a:rPr lang="en-IN" sz="1600" dirty="0">
                <a:latin typeface="Arial"/>
                <a:ea typeface="Arial"/>
                <a:cs typeface="Arial"/>
                <a:sym typeface="Arial"/>
              </a:rPr>
              <a:t>We provide a set of </a:t>
            </a:r>
            <a:r>
              <a:rPr lang="en-IN" sz="1600" b="1" i="1" dirty="0">
                <a:latin typeface="Arial"/>
                <a:ea typeface="Arial"/>
                <a:cs typeface="Arial"/>
                <a:sym typeface="Arial"/>
              </a:rPr>
              <a:t>novel network measures </a:t>
            </a:r>
            <a:r>
              <a:rPr lang="en-IN" sz="1600" dirty="0">
                <a:latin typeface="Arial"/>
                <a:ea typeface="Arial"/>
                <a:cs typeface="Arial"/>
                <a:sym typeface="Arial"/>
              </a:rPr>
              <a:t> to classify networks based on the extent to which they conform to our hypothesis.</a:t>
            </a:r>
            <a:endParaRPr dirty="0"/>
          </a:p>
          <a:p>
            <a:pPr marL="457200" marR="0" lvl="0" indent="-228600" algn="l" rtl="0">
              <a:lnSpc>
                <a:spcPct val="100000"/>
              </a:lnSpc>
              <a:spcBef>
                <a:spcPts val="500"/>
              </a:spcBef>
              <a:spcAft>
                <a:spcPts val="0"/>
              </a:spcAft>
              <a:buClr>
                <a:schemeClr val="accent1"/>
              </a:buClr>
              <a:buSzPts val="1600"/>
              <a:buFont typeface="Noto Sans Symbols"/>
              <a:buNone/>
            </a:pPr>
            <a:endParaRPr sz="1600" dirty="0">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7"/>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dirty="0"/>
              <a:t>Metrics</a:t>
            </a:r>
            <a:endParaRPr dirty="0"/>
          </a:p>
        </p:txBody>
      </p:sp>
      <p:sp>
        <p:nvSpPr>
          <p:cNvPr id="428" name="Google Shape;428;p47"/>
          <p:cNvSpPr txBox="1">
            <a:spLocks noGrp="1"/>
          </p:cNvSpPr>
          <p:nvPr>
            <p:ph type="body" idx="1"/>
          </p:nvPr>
        </p:nvSpPr>
        <p:spPr>
          <a:xfrm>
            <a:off x="456977" y="938733"/>
            <a:ext cx="4042601" cy="3810373"/>
          </a:xfrm>
          <a:prstGeom prst="rect">
            <a:avLst/>
          </a:prstGeom>
          <a:noFill/>
          <a:ln>
            <a:noFill/>
          </a:ln>
        </p:spPr>
        <p:txBody>
          <a:bodyPr spcFirstLastPara="1" wrap="square" lIns="81525" tIns="81525" rIns="81525" bIns="81525" anchor="t" anchorCtr="0">
            <a:noAutofit/>
          </a:bodyPr>
          <a:lstStyle/>
          <a:p>
            <a:pPr marL="457200" marR="0" lvl="0" indent="-228600" algn="l" rtl="0">
              <a:lnSpc>
                <a:spcPct val="100000"/>
              </a:lnSpc>
              <a:spcBef>
                <a:spcPts val="500"/>
              </a:spcBef>
              <a:spcAft>
                <a:spcPts val="0"/>
              </a:spcAft>
              <a:buClr>
                <a:schemeClr val="accent1"/>
              </a:buClr>
              <a:buSzPts val="1600"/>
              <a:buFont typeface="Noto Sans Symbols"/>
              <a:buNone/>
            </a:pPr>
            <a:endParaRPr/>
          </a:p>
          <a:p>
            <a:pPr marL="457200" marR="0" lvl="0" indent="-228600" algn="l" rtl="0">
              <a:lnSpc>
                <a:spcPct val="100000"/>
              </a:lnSpc>
              <a:spcBef>
                <a:spcPts val="500"/>
              </a:spcBef>
              <a:spcAft>
                <a:spcPts val="0"/>
              </a:spcAft>
              <a:buClr>
                <a:schemeClr val="accent1"/>
              </a:buClr>
              <a:buSzPts val="1600"/>
              <a:buFont typeface="Noto Sans Symbols"/>
              <a:buNone/>
            </a:pPr>
            <a:endParaRPr/>
          </a:p>
          <a:p>
            <a:pPr marL="457200" lvl="0" indent="-330200" algn="l" rtl="0">
              <a:lnSpc>
                <a:spcPct val="100000"/>
              </a:lnSpc>
              <a:spcBef>
                <a:spcPts val="500"/>
              </a:spcBef>
              <a:spcAft>
                <a:spcPts val="0"/>
              </a:spcAft>
              <a:buSzPts val="1600"/>
              <a:buChar char="■"/>
            </a:pPr>
            <a:r>
              <a:rPr lang="en-IN" sz="1600" b="1" i="1">
                <a:latin typeface="Arial"/>
                <a:ea typeface="Arial"/>
                <a:cs typeface="Arial"/>
                <a:sym typeface="Arial"/>
              </a:rPr>
              <a:t>Fraction of inter-edges connected to the top core (EF)</a:t>
            </a:r>
            <a:endParaRPr/>
          </a:p>
          <a:p>
            <a:pPr marL="914400" lvl="1" indent="-311150" algn="l" rtl="0">
              <a:lnSpc>
                <a:spcPct val="100000"/>
              </a:lnSpc>
              <a:spcBef>
                <a:spcPts val="400"/>
              </a:spcBef>
              <a:spcAft>
                <a:spcPts val="0"/>
              </a:spcAft>
              <a:buSzPts val="1300"/>
              <a:buChar char="❑"/>
            </a:pPr>
            <a:r>
              <a:rPr lang="en-IN" sz="1600" b="1" i="1">
                <a:latin typeface="Arial"/>
                <a:ea typeface="Arial"/>
                <a:cs typeface="Arial"/>
                <a:sym typeface="Arial"/>
              </a:rPr>
              <a:t>Higher value  desirable</a:t>
            </a:r>
            <a:endParaRPr/>
          </a:p>
          <a:p>
            <a:pPr marL="457200" marR="0" lvl="0" indent="-228600" algn="l" rtl="0">
              <a:lnSpc>
                <a:spcPct val="100000"/>
              </a:lnSpc>
              <a:spcBef>
                <a:spcPts val="500"/>
              </a:spcBef>
              <a:spcAft>
                <a:spcPts val="0"/>
              </a:spcAft>
              <a:buClr>
                <a:schemeClr val="accent1"/>
              </a:buClr>
              <a:buSzPts val="1600"/>
              <a:buFont typeface="Noto Sans Symbols"/>
              <a:buNone/>
            </a:pPr>
            <a:endParaRPr/>
          </a:p>
        </p:txBody>
      </p:sp>
      <p:pic>
        <p:nvPicPr>
          <p:cNvPr id="429" name="Google Shape;429;p47"/>
          <p:cNvPicPr preferRelativeResize="0"/>
          <p:nvPr/>
        </p:nvPicPr>
        <p:blipFill rotWithShape="1">
          <a:blip r:embed="rId3">
            <a:alphaModFix/>
          </a:blip>
          <a:srcRect/>
          <a:stretch/>
        </p:blipFill>
        <p:spPr>
          <a:xfrm>
            <a:off x="4910097" y="1285875"/>
            <a:ext cx="3621088" cy="25717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8"/>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t>Metrics </a:t>
            </a:r>
            <a:endParaRPr/>
          </a:p>
        </p:txBody>
      </p:sp>
      <p:sp>
        <p:nvSpPr>
          <p:cNvPr id="435" name="Google Shape;435;p48"/>
          <p:cNvSpPr txBox="1">
            <a:spLocks noGrp="1"/>
          </p:cNvSpPr>
          <p:nvPr>
            <p:ph type="body" idx="1"/>
          </p:nvPr>
        </p:nvSpPr>
        <p:spPr>
          <a:xfrm>
            <a:off x="456977" y="938733"/>
            <a:ext cx="4042601" cy="3810373"/>
          </a:xfrm>
          <a:prstGeom prst="rect">
            <a:avLst/>
          </a:prstGeom>
          <a:noFill/>
          <a:ln>
            <a:noFill/>
          </a:ln>
        </p:spPr>
        <p:txBody>
          <a:bodyPr spcFirstLastPara="1" wrap="square" lIns="81525" tIns="81525" rIns="81525" bIns="81525" anchor="t" anchorCtr="0">
            <a:noAutofit/>
          </a:bodyPr>
          <a:lstStyle/>
          <a:p>
            <a:pPr marL="457200" lvl="0" indent="-330200" algn="l" rtl="0">
              <a:lnSpc>
                <a:spcPct val="100000"/>
              </a:lnSpc>
              <a:spcBef>
                <a:spcPts val="500"/>
              </a:spcBef>
              <a:spcAft>
                <a:spcPts val="0"/>
              </a:spcAft>
              <a:buSzPts val="1600"/>
              <a:buChar char="■"/>
            </a:pPr>
            <a:r>
              <a:rPr lang="en-IN" sz="2800" b="1" i="1"/>
              <a:t> </a:t>
            </a:r>
            <a:r>
              <a:rPr lang="en-IN" sz="1600" b="1" i="1">
                <a:latin typeface="Arial"/>
                <a:ea typeface="Arial"/>
                <a:cs typeface="Arial"/>
                <a:sym typeface="Arial"/>
              </a:rPr>
              <a:t>Density of the top-core (ED)</a:t>
            </a:r>
            <a:endParaRPr/>
          </a:p>
          <a:p>
            <a:pPr marL="914400" lvl="1" indent="-311150" algn="l" rtl="0">
              <a:lnSpc>
                <a:spcPct val="100000"/>
              </a:lnSpc>
              <a:spcBef>
                <a:spcPts val="400"/>
              </a:spcBef>
              <a:spcAft>
                <a:spcPts val="0"/>
              </a:spcAft>
              <a:buSzPts val="1300"/>
              <a:buChar char="❑"/>
            </a:pPr>
            <a:r>
              <a:rPr lang="en-IN" sz="1600" b="1" i="1">
                <a:latin typeface="Arial"/>
                <a:ea typeface="Arial"/>
                <a:cs typeface="Arial"/>
                <a:sym typeface="Arial"/>
              </a:rPr>
              <a:t>Higher desirable </a:t>
            </a:r>
            <a:endParaRPr/>
          </a:p>
          <a:p>
            <a:pPr marL="603250" lvl="1" indent="0" algn="l" rtl="0">
              <a:lnSpc>
                <a:spcPct val="100000"/>
              </a:lnSpc>
              <a:spcBef>
                <a:spcPts val="400"/>
              </a:spcBef>
              <a:spcAft>
                <a:spcPts val="0"/>
              </a:spcAft>
              <a:buSzPts val="1300"/>
              <a:buNone/>
            </a:pPr>
            <a:endParaRPr sz="1600" b="1" i="1">
              <a:latin typeface="Arial"/>
              <a:ea typeface="Arial"/>
              <a:cs typeface="Arial"/>
              <a:sym typeface="Arial"/>
            </a:endParaRPr>
          </a:p>
          <a:p>
            <a:pPr marL="603250" lvl="1" indent="0" algn="l" rtl="0">
              <a:lnSpc>
                <a:spcPct val="100000"/>
              </a:lnSpc>
              <a:spcBef>
                <a:spcPts val="400"/>
              </a:spcBef>
              <a:spcAft>
                <a:spcPts val="0"/>
              </a:spcAft>
              <a:buSzPts val="1300"/>
              <a:buNone/>
            </a:pPr>
            <a:endParaRPr sz="1600" b="1" i="1">
              <a:latin typeface="Arial"/>
              <a:ea typeface="Arial"/>
              <a:cs typeface="Arial"/>
              <a:sym typeface="Arial"/>
            </a:endParaRPr>
          </a:p>
          <a:p>
            <a:pPr marL="603250" lvl="1" indent="0" algn="l" rtl="0">
              <a:lnSpc>
                <a:spcPct val="100000"/>
              </a:lnSpc>
              <a:spcBef>
                <a:spcPts val="400"/>
              </a:spcBef>
              <a:spcAft>
                <a:spcPts val="0"/>
              </a:spcAft>
              <a:buSzPts val="1300"/>
              <a:buNone/>
            </a:pPr>
            <a:endParaRPr sz="1600" b="1" i="1">
              <a:latin typeface="Arial"/>
              <a:ea typeface="Arial"/>
              <a:cs typeface="Arial"/>
              <a:sym typeface="Arial"/>
            </a:endParaRPr>
          </a:p>
          <a:p>
            <a:pPr marL="457200" lvl="0" indent="-330200" algn="l" rtl="0">
              <a:lnSpc>
                <a:spcPct val="100000"/>
              </a:lnSpc>
              <a:spcBef>
                <a:spcPts val="500"/>
              </a:spcBef>
              <a:spcAft>
                <a:spcPts val="0"/>
              </a:spcAft>
              <a:buSzPts val="1600"/>
              <a:buChar char="■"/>
            </a:pPr>
            <a:r>
              <a:rPr lang="en-IN" sz="1600" b="1" i="1">
                <a:latin typeface="Arial"/>
                <a:ea typeface="Arial"/>
                <a:cs typeface="Arial"/>
                <a:sym typeface="Arial"/>
              </a:rPr>
              <a:t>Average density of the non-top cores (CD)</a:t>
            </a:r>
            <a:endParaRPr/>
          </a:p>
          <a:p>
            <a:pPr marL="914400" lvl="1" indent="-311150" algn="l" rtl="0">
              <a:lnSpc>
                <a:spcPct val="100000"/>
              </a:lnSpc>
              <a:spcBef>
                <a:spcPts val="400"/>
              </a:spcBef>
              <a:spcAft>
                <a:spcPts val="0"/>
              </a:spcAft>
              <a:buSzPts val="1300"/>
              <a:buChar char="❑"/>
            </a:pPr>
            <a:r>
              <a:rPr lang="en-IN" sz="1600" b="1" i="1">
                <a:latin typeface="Arial"/>
                <a:ea typeface="Arial"/>
                <a:cs typeface="Arial"/>
                <a:sym typeface="Arial"/>
              </a:rPr>
              <a:t>Lower desirable</a:t>
            </a:r>
            <a:endParaRPr/>
          </a:p>
          <a:p>
            <a:pPr marL="457200" marR="0" lvl="0" indent="-228600" algn="l" rtl="0">
              <a:lnSpc>
                <a:spcPct val="100000"/>
              </a:lnSpc>
              <a:spcBef>
                <a:spcPts val="500"/>
              </a:spcBef>
              <a:spcAft>
                <a:spcPts val="0"/>
              </a:spcAft>
              <a:buClr>
                <a:schemeClr val="accent1"/>
              </a:buClr>
              <a:buSzPts val="1600"/>
              <a:buFont typeface="Noto Sans Symbols"/>
              <a:buNone/>
            </a:pPr>
            <a:endParaRPr/>
          </a:p>
        </p:txBody>
      </p:sp>
      <p:pic>
        <p:nvPicPr>
          <p:cNvPr id="436" name="Google Shape;436;p48"/>
          <p:cNvPicPr preferRelativeResize="0"/>
          <p:nvPr/>
        </p:nvPicPr>
        <p:blipFill rotWithShape="1">
          <a:blip r:embed="rId3">
            <a:alphaModFix/>
          </a:blip>
          <a:srcRect/>
          <a:stretch/>
        </p:blipFill>
        <p:spPr>
          <a:xfrm>
            <a:off x="4736666" y="938733"/>
            <a:ext cx="3639265" cy="27307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5"/>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t>Problems</a:t>
            </a:r>
            <a:endParaRPr/>
          </a:p>
        </p:txBody>
      </p:sp>
      <p:sp>
        <p:nvSpPr>
          <p:cNvPr id="111" name="Google Shape;111;p5"/>
          <p:cNvSpPr txBox="1">
            <a:spLocks noGrp="1"/>
          </p:cNvSpPr>
          <p:nvPr>
            <p:ph type="body" idx="1"/>
          </p:nvPr>
        </p:nvSpPr>
        <p:spPr>
          <a:xfrm>
            <a:off x="456977" y="938733"/>
            <a:ext cx="8325873" cy="3810373"/>
          </a:xfrm>
          <a:prstGeom prst="rect">
            <a:avLst/>
          </a:prstGeom>
          <a:noFill/>
          <a:ln>
            <a:noFill/>
          </a:ln>
        </p:spPr>
        <p:txBody>
          <a:bodyPr spcFirstLastPara="1" wrap="square" lIns="81525" tIns="81525" rIns="81525" bIns="81525" anchor="t" anchorCtr="0">
            <a:noAutofit/>
          </a:bodyPr>
          <a:lstStyle/>
          <a:p>
            <a:pPr marL="457200" marR="0" lvl="0" indent="-330200" algn="l" rtl="0">
              <a:lnSpc>
                <a:spcPct val="100000"/>
              </a:lnSpc>
              <a:spcBef>
                <a:spcPts val="500"/>
              </a:spcBef>
              <a:spcAft>
                <a:spcPts val="0"/>
              </a:spcAft>
              <a:buClr>
                <a:schemeClr val="accent1"/>
              </a:buClr>
              <a:buSzPts val="1600"/>
              <a:buFont typeface="Noto Sans Symbols"/>
              <a:buChar char="■"/>
            </a:pPr>
            <a:r>
              <a:rPr lang="en-IN" sz="1600" b="1">
                <a:latin typeface="Arial"/>
                <a:ea typeface="Arial"/>
                <a:cs typeface="Arial"/>
                <a:sym typeface="Arial"/>
              </a:rPr>
              <a:t>Centrality metric</a:t>
            </a:r>
            <a:r>
              <a:rPr lang="en-IN" sz="1600">
                <a:latin typeface="Arial"/>
                <a:ea typeface="Arial"/>
                <a:cs typeface="Arial"/>
                <a:sym typeface="Arial"/>
              </a:rPr>
              <a:t>  is</a:t>
            </a:r>
            <a:r>
              <a:rPr lang="en-IN" sz="1600" b="1" i="1">
                <a:latin typeface="Arial"/>
                <a:ea typeface="Arial"/>
                <a:cs typeface="Arial"/>
                <a:sym typeface="Arial"/>
              </a:rPr>
              <a:t> expensive to compute</a:t>
            </a:r>
            <a:r>
              <a:rPr lang="en-IN" sz="1600">
                <a:latin typeface="Arial"/>
                <a:ea typeface="Arial"/>
                <a:cs typeface="Arial"/>
                <a:sym typeface="Arial"/>
              </a:rPr>
              <a:t> for large graphs </a:t>
            </a:r>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a:latin typeface="Arial"/>
              <a:ea typeface="Arial"/>
              <a:cs typeface="Arial"/>
              <a:sym typeface="Arial"/>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2000" b="1" u="sng">
                <a:latin typeface="Arial"/>
                <a:ea typeface="Arial"/>
                <a:cs typeface="Arial"/>
                <a:sym typeface="Arial"/>
              </a:rPr>
              <a:t>Key Research Question:</a:t>
            </a:r>
            <a:endParaRPr/>
          </a:p>
          <a:p>
            <a:pPr marL="914400" lvl="1" indent="-311150" algn="l" rtl="0">
              <a:lnSpc>
                <a:spcPct val="100000"/>
              </a:lnSpc>
              <a:spcBef>
                <a:spcPts val="400"/>
              </a:spcBef>
              <a:spcAft>
                <a:spcPts val="0"/>
              </a:spcAft>
              <a:buSzPts val="1300"/>
              <a:buChar char="❑"/>
            </a:pPr>
            <a:r>
              <a:rPr lang="en-IN" sz="1600">
                <a:latin typeface="Arial"/>
                <a:ea typeface="Arial"/>
                <a:cs typeface="Arial"/>
                <a:sym typeface="Arial"/>
              </a:rPr>
              <a:t>Can we use </a:t>
            </a:r>
            <a:r>
              <a:rPr lang="en-IN" sz="1600" b="1" i="1">
                <a:solidFill>
                  <a:srgbClr val="C00000"/>
                </a:solidFill>
                <a:latin typeface="Arial"/>
                <a:ea typeface="Arial"/>
                <a:cs typeface="Arial"/>
                <a:sym typeface="Arial"/>
              </a:rPr>
              <a:t>intrinsic network organization </a:t>
            </a:r>
            <a:r>
              <a:rPr lang="en-IN" sz="1600">
                <a:latin typeface="Arial"/>
                <a:ea typeface="Arial"/>
                <a:cs typeface="Arial"/>
                <a:sym typeface="Arial"/>
              </a:rPr>
              <a:t>to discover central nodes?</a:t>
            </a:r>
            <a:endParaRPr/>
          </a:p>
          <a:p>
            <a:pPr marL="914400" lvl="1" indent="-228600" algn="l" rtl="0">
              <a:lnSpc>
                <a:spcPct val="100000"/>
              </a:lnSpc>
              <a:spcBef>
                <a:spcPts val="400"/>
              </a:spcBef>
              <a:spcAft>
                <a:spcPts val="0"/>
              </a:spcAft>
              <a:buSzPts val="1300"/>
              <a:buNone/>
            </a:pPr>
            <a:endParaRPr sz="1600">
              <a:latin typeface="Arial"/>
              <a:ea typeface="Arial"/>
              <a:cs typeface="Arial"/>
              <a:sym typeface="Arial"/>
            </a:endParaRPr>
          </a:p>
          <a:p>
            <a:pPr marL="914400" lvl="1" indent="-311150" algn="l" rtl="0">
              <a:lnSpc>
                <a:spcPct val="100000"/>
              </a:lnSpc>
              <a:spcBef>
                <a:spcPts val="400"/>
              </a:spcBef>
              <a:spcAft>
                <a:spcPts val="0"/>
              </a:spcAft>
              <a:buSzPts val="1300"/>
              <a:buChar char="❑"/>
            </a:pPr>
            <a:r>
              <a:rPr lang="en-IN" sz="1600">
                <a:latin typeface="Arial"/>
                <a:ea typeface="Arial"/>
                <a:cs typeface="Arial"/>
                <a:sym typeface="Arial"/>
              </a:rPr>
              <a:t>What </a:t>
            </a:r>
            <a:r>
              <a:rPr lang="en-IN" sz="1600" b="1" i="1">
                <a:solidFill>
                  <a:srgbClr val="C00000"/>
                </a:solidFill>
                <a:latin typeface="Arial"/>
                <a:ea typeface="Arial"/>
                <a:cs typeface="Arial"/>
                <a:sym typeface="Arial"/>
              </a:rPr>
              <a:t>organizational properties </a:t>
            </a:r>
            <a:r>
              <a:rPr lang="en-IN" sz="1600">
                <a:latin typeface="Arial"/>
                <a:ea typeface="Arial"/>
                <a:cs typeface="Arial"/>
                <a:sym typeface="Arial"/>
              </a:rPr>
              <a:t>do networks have where explicit computation can be avoided?</a:t>
            </a:r>
            <a:endParaRPr/>
          </a:p>
          <a:p>
            <a:pPr marL="603250" lvl="1" indent="0" algn="l" rtl="0">
              <a:lnSpc>
                <a:spcPct val="100000"/>
              </a:lnSpc>
              <a:spcBef>
                <a:spcPts val="400"/>
              </a:spcBef>
              <a:spcAft>
                <a:spcPts val="0"/>
              </a:spcAft>
              <a:buSzPts val="1300"/>
              <a:buNone/>
            </a:pPr>
            <a:endParaRPr sz="1600">
              <a:latin typeface="Arial"/>
              <a:ea typeface="Arial"/>
              <a:cs typeface="Arial"/>
              <a:sym typeface="Arial"/>
            </a:endParaRPr>
          </a:p>
          <a:p>
            <a:pPr marL="914400" lvl="1" indent="-311150" algn="l" rtl="0">
              <a:lnSpc>
                <a:spcPct val="100000"/>
              </a:lnSpc>
              <a:spcBef>
                <a:spcPts val="400"/>
              </a:spcBef>
              <a:spcAft>
                <a:spcPts val="0"/>
              </a:spcAft>
              <a:buSzPts val="1300"/>
              <a:buChar char="❑"/>
            </a:pPr>
            <a:r>
              <a:rPr lang="en-IN" sz="1600">
                <a:latin typeface="Arial"/>
                <a:ea typeface="Arial"/>
                <a:cs typeface="Arial"/>
                <a:sym typeface="Arial"/>
              </a:rPr>
              <a:t>Can we utilize such properties in both </a:t>
            </a:r>
            <a:r>
              <a:rPr lang="en-IN" sz="1600" b="1" i="1">
                <a:solidFill>
                  <a:srgbClr val="C00000"/>
                </a:solidFill>
                <a:latin typeface="Arial"/>
                <a:ea typeface="Arial"/>
                <a:cs typeface="Arial"/>
                <a:sym typeface="Arial"/>
              </a:rPr>
              <a:t>static and dynamic graphs</a:t>
            </a:r>
            <a:r>
              <a:rPr lang="en-IN" sz="1600">
                <a:latin typeface="Arial"/>
                <a:ea typeface="Arial"/>
                <a:cs typeface="Arial"/>
                <a:sym typeface="Arial"/>
              </a:rPr>
              <a:t>?</a:t>
            </a:r>
            <a:endParaRPr/>
          </a:p>
          <a:p>
            <a:pPr marL="603250" lvl="1" indent="0" algn="l" rtl="0">
              <a:lnSpc>
                <a:spcPct val="100000"/>
              </a:lnSpc>
              <a:spcBef>
                <a:spcPts val="400"/>
              </a:spcBef>
              <a:spcAft>
                <a:spcPts val="0"/>
              </a:spcAft>
              <a:buSzPts val="1300"/>
              <a:buNone/>
            </a:pPr>
            <a:endParaRPr sz="1600">
              <a:latin typeface="Arial"/>
              <a:ea typeface="Arial"/>
              <a:cs typeface="Arial"/>
              <a:sym typeface="Arial"/>
            </a:endParaRPr>
          </a:p>
          <a:p>
            <a:pPr marL="603250" lvl="1" indent="0" algn="l" rtl="0">
              <a:lnSpc>
                <a:spcPct val="100000"/>
              </a:lnSpc>
              <a:spcBef>
                <a:spcPts val="400"/>
              </a:spcBef>
              <a:spcAft>
                <a:spcPts val="0"/>
              </a:spcAft>
              <a:buSzPts val="1300"/>
              <a:buNone/>
            </a:pPr>
            <a:endParaRPr sz="1600">
              <a:latin typeface="Arial"/>
              <a:ea typeface="Arial"/>
              <a:cs typeface="Arial"/>
              <a:sym typeface="Arial"/>
            </a:endParaRPr>
          </a:p>
          <a:p>
            <a:pPr marL="603250" lvl="1" indent="0" algn="l" rtl="0">
              <a:lnSpc>
                <a:spcPct val="100000"/>
              </a:lnSpc>
              <a:spcBef>
                <a:spcPts val="400"/>
              </a:spcBef>
              <a:spcAft>
                <a:spcPts val="0"/>
              </a:spcAft>
              <a:buSzPts val="1300"/>
              <a:buNone/>
            </a:pPr>
            <a:endParaRPr sz="1600">
              <a:latin typeface="Arial"/>
              <a:ea typeface="Arial"/>
              <a:cs typeface="Arial"/>
              <a:sym typeface="Arial"/>
            </a:endParaRPr>
          </a:p>
          <a:p>
            <a:pPr marL="603250" lvl="1" indent="0" algn="l" rtl="0">
              <a:lnSpc>
                <a:spcPct val="100000"/>
              </a:lnSpc>
              <a:spcBef>
                <a:spcPts val="400"/>
              </a:spcBef>
              <a:spcAft>
                <a:spcPts val="0"/>
              </a:spcAft>
              <a:buSzPts val="1300"/>
              <a:buNone/>
            </a:pPr>
            <a:endParaRPr sz="1600">
              <a:latin typeface="Arial"/>
              <a:ea typeface="Arial"/>
              <a:cs typeface="Arial"/>
              <a:sym typeface="Arial"/>
            </a:endParaRPr>
          </a:p>
          <a:p>
            <a:pPr marL="914400" lvl="1" indent="-228600" algn="l" rtl="0">
              <a:lnSpc>
                <a:spcPct val="100000"/>
              </a:lnSpc>
              <a:spcBef>
                <a:spcPts val="400"/>
              </a:spcBef>
              <a:spcAft>
                <a:spcPts val="0"/>
              </a:spcAft>
              <a:buSzPts val="1300"/>
              <a:buNone/>
            </a:pPr>
            <a:endParaRPr sz="1600">
              <a:latin typeface="Arial"/>
              <a:ea typeface="Arial"/>
              <a:cs typeface="Arial"/>
              <a:sym typeface="Arial"/>
            </a:endParaRPr>
          </a:p>
          <a:p>
            <a:pPr marL="914400" lvl="1" indent="-228600" algn="l" rtl="0">
              <a:lnSpc>
                <a:spcPct val="100000"/>
              </a:lnSpc>
              <a:spcBef>
                <a:spcPts val="400"/>
              </a:spcBef>
              <a:spcAft>
                <a:spcPts val="0"/>
              </a:spcAft>
              <a:buSzPts val="1300"/>
              <a:buNone/>
            </a:pPr>
            <a:endParaRPr sz="1600">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9"/>
          <p:cNvSpPr txBox="1">
            <a:spLocks noGrp="1"/>
          </p:cNvSpPr>
          <p:nvPr>
            <p:ph type="title"/>
          </p:nvPr>
        </p:nvSpPr>
        <p:spPr>
          <a:xfrm>
            <a:off x="590851" y="132514"/>
            <a:ext cx="7164549" cy="633010"/>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sz="3600">
                <a:latin typeface="Arial"/>
                <a:ea typeface="Arial"/>
                <a:cs typeface="Arial"/>
                <a:sym typeface="Arial"/>
              </a:rPr>
              <a:t>Metrics</a:t>
            </a:r>
            <a:endParaRPr/>
          </a:p>
        </p:txBody>
      </p:sp>
      <p:sp>
        <p:nvSpPr>
          <p:cNvPr id="442" name="Google Shape;442;p49"/>
          <p:cNvSpPr txBox="1">
            <a:spLocks noGrp="1"/>
          </p:cNvSpPr>
          <p:nvPr>
            <p:ph type="body" idx="1"/>
          </p:nvPr>
        </p:nvSpPr>
        <p:spPr>
          <a:xfrm>
            <a:off x="183190" y="3800750"/>
            <a:ext cx="7771588" cy="1120590"/>
          </a:xfrm>
          <a:prstGeom prst="rect">
            <a:avLst/>
          </a:prstGeom>
          <a:noFill/>
          <a:ln>
            <a:noFill/>
          </a:ln>
        </p:spPr>
        <p:txBody>
          <a:bodyPr spcFirstLastPara="1" wrap="square" lIns="81525" tIns="81525" rIns="81525" bIns="81525" anchor="b" anchorCtr="0">
            <a:noAutofit/>
          </a:bodyPr>
          <a:lstStyle/>
          <a:p>
            <a:pPr marL="285750" lvl="0" indent="-209550" algn="ctr" rtl="0">
              <a:lnSpc>
                <a:spcPct val="100000"/>
              </a:lnSpc>
              <a:spcBef>
                <a:spcPts val="400"/>
              </a:spcBef>
              <a:spcAft>
                <a:spcPts val="0"/>
              </a:spcAft>
              <a:buSzPts val="1200"/>
              <a:buFont typeface="Noto Sans Symbols"/>
              <a:buNone/>
            </a:pPr>
            <a:endParaRPr b="1" i="1" dirty="0"/>
          </a:p>
          <a:p>
            <a:pPr marL="285750" lvl="0" indent="-209550" algn="ctr" rtl="0">
              <a:lnSpc>
                <a:spcPct val="100000"/>
              </a:lnSpc>
              <a:spcBef>
                <a:spcPts val="400"/>
              </a:spcBef>
              <a:spcAft>
                <a:spcPts val="0"/>
              </a:spcAft>
              <a:buSzPts val="1200"/>
              <a:buFont typeface="Noto Sans Symbols"/>
              <a:buNone/>
            </a:pPr>
            <a:endParaRPr b="1" i="1" dirty="0"/>
          </a:p>
          <a:p>
            <a:pPr marL="285750" lvl="0" indent="-209550" algn="ctr" rtl="0">
              <a:lnSpc>
                <a:spcPct val="100000"/>
              </a:lnSpc>
              <a:spcBef>
                <a:spcPts val="400"/>
              </a:spcBef>
              <a:spcAft>
                <a:spcPts val="0"/>
              </a:spcAft>
              <a:buSzPts val="1200"/>
              <a:buFont typeface="Noto Sans Symbols"/>
              <a:buNone/>
            </a:pPr>
            <a:endParaRPr b="1" i="1" dirty="0"/>
          </a:p>
          <a:p>
            <a:pPr marL="285750" lvl="0" indent="-285750" algn="ctr" rtl="0">
              <a:lnSpc>
                <a:spcPct val="100000"/>
              </a:lnSpc>
              <a:spcBef>
                <a:spcPts val="400"/>
              </a:spcBef>
              <a:spcAft>
                <a:spcPts val="0"/>
              </a:spcAft>
              <a:buSzPts val="1200"/>
              <a:buFont typeface="Noto Sans Symbols"/>
              <a:buChar char="❑"/>
            </a:pPr>
            <a:r>
              <a:rPr lang="en-IN" b="1" i="1" dirty="0"/>
              <a:t>Top-core overlap (CO)</a:t>
            </a:r>
            <a:endParaRPr dirty="0"/>
          </a:p>
          <a:p>
            <a:pPr marL="742950" lvl="1" indent="-285750" algn="ctr" rtl="0">
              <a:lnSpc>
                <a:spcPct val="100000"/>
              </a:lnSpc>
              <a:spcBef>
                <a:spcPts val="300"/>
              </a:spcBef>
              <a:spcAft>
                <a:spcPts val="0"/>
              </a:spcAft>
              <a:buSzPts val="1000"/>
              <a:buFont typeface="Noto Sans Symbols"/>
              <a:buChar char="❑"/>
            </a:pPr>
            <a:r>
              <a:rPr lang="en-IN" b="1" i="1" dirty="0"/>
              <a:t>Higher desirable</a:t>
            </a:r>
            <a:endParaRPr dirty="0"/>
          </a:p>
          <a:p>
            <a:pPr marL="457200" lvl="0" indent="-228600" algn="ctr" rtl="0">
              <a:lnSpc>
                <a:spcPct val="100000"/>
              </a:lnSpc>
              <a:spcBef>
                <a:spcPts val="400"/>
              </a:spcBef>
              <a:spcAft>
                <a:spcPts val="0"/>
              </a:spcAft>
              <a:buSzPts val="1200"/>
              <a:buNone/>
            </a:pPr>
            <a:endParaRPr dirty="0"/>
          </a:p>
        </p:txBody>
      </p:sp>
      <p:pic>
        <p:nvPicPr>
          <p:cNvPr id="443" name="Google Shape;443;p49"/>
          <p:cNvPicPr preferRelativeResize="0"/>
          <p:nvPr/>
        </p:nvPicPr>
        <p:blipFill rotWithShape="1">
          <a:blip r:embed="rId3">
            <a:alphaModFix/>
          </a:blip>
          <a:srcRect/>
          <a:stretch/>
        </p:blipFill>
        <p:spPr>
          <a:xfrm>
            <a:off x="937953" y="858503"/>
            <a:ext cx="3472682" cy="2685118"/>
          </a:xfrm>
          <a:prstGeom prst="rect">
            <a:avLst/>
          </a:prstGeom>
          <a:noFill/>
          <a:ln>
            <a:noFill/>
          </a:ln>
        </p:spPr>
      </p:pic>
      <p:pic>
        <p:nvPicPr>
          <p:cNvPr id="444" name="Google Shape;444;p49"/>
          <p:cNvPicPr preferRelativeResize="0"/>
          <p:nvPr/>
        </p:nvPicPr>
        <p:blipFill rotWithShape="1">
          <a:blip r:embed="rId4">
            <a:alphaModFix/>
          </a:blip>
          <a:srcRect/>
          <a:stretch/>
        </p:blipFill>
        <p:spPr>
          <a:xfrm>
            <a:off x="5075016" y="916354"/>
            <a:ext cx="3131031" cy="234936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0"/>
          <p:cNvSpPr txBox="1">
            <a:spLocks noGrp="1"/>
          </p:cNvSpPr>
          <p:nvPr>
            <p:ph type="title"/>
          </p:nvPr>
        </p:nvSpPr>
        <p:spPr>
          <a:xfrm>
            <a:off x="507146" y="208432"/>
            <a:ext cx="7795141" cy="590708"/>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latin typeface="Arial"/>
                <a:ea typeface="Arial"/>
                <a:cs typeface="Arial"/>
                <a:sym typeface="Arial"/>
              </a:rPr>
              <a:t>Distribution Computation</a:t>
            </a:r>
            <a:endParaRPr/>
          </a:p>
        </p:txBody>
      </p:sp>
      <p:sp>
        <p:nvSpPr>
          <p:cNvPr id="450" name="Google Shape;450;p50"/>
          <p:cNvSpPr/>
          <p:nvPr/>
        </p:nvSpPr>
        <p:spPr>
          <a:xfrm>
            <a:off x="660827" y="2082373"/>
            <a:ext cx="1552175" cy="1144921"/>
          </a:xfrm>
          <a:prstGeom prst="roundRect">
            <a:avLst>
              <a:gd name="adj" fmla="val 16667"/>
            </a:avLst>
          </a:prstGeom>
          <a:solidFill>
            <a:srgbClr val="0AFE82"/>
          </a:solid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dirty="0">
                <a:solidFill>
                  <a:schemeClr val="dk1"/>
                </a:solidFill>
                <a:latin typeface="Arial"/>
                <a:ea typeface="Arial"/>
                <a:cs typeface="Arial"/>
                <a:sym typeface="Arial"/>
              </a:rPr>
              <a:t>Network (N1) </a:t>
            </a:r>
            <a:endParaRPr dirty="0"/>
          </a:p>
          <a:p>
            <a:pPr marL="0" marR="0" lvl="0" indent="0" algn="l" rtl="0">
              <a:lnSpc>
                <a:spcPct val="100000"/>
              </a:lnSpc>
              <a:spcBef>
                <a:spcPts val="0"/>
              </a:spcBef>
              <a:spcAft>
                <a:spcPts val="0"/>
              </a:spcAft>
              <a:buNone/>
            </a:pPr>
            <a:r>
              <a:rPr lang="en-IN" sz="1400" b="0" i="0" u="none" strike="noStrike" cap="none" dirty="0">
                <a:solidFill>
                  <a:schemeClr val="dk1"/>
                </a:solidFill>
                <a:latin typeface="Arial"/>
                <a:ea typeface="Arial"/>
                <a:cs typeface="Arial"/>
                <a:sym typeface="Arial"/>
              </a:rPr>
              <a:t>With t time steps</a:t>
            </a:r>
            <a:endParaRPr dirty="0"/>
          </a:p>
          <a:p>
            <a:pPr marL="0" marR="0" lvl="0" indent="0" algn="l" rtl="0">
              <a:lnSpc>
                <a:spcPct val="100000"/>
              </a:lnSpc>
              <a:spcBef>
                <a:spcPts val="0"/>
              </a:spcBef>
              <a:spcAft>
                <a:spcPts val="0"/>
              </a:spcAft>
              <a:buNone/>
            </a:pPr>
            <a:br>
              <a:rPr lang="en-IN" sz="1400" b="0" i="0" u="none" strike="noStrike" cap="none" dirty="0">
                <a:solidFill>
                  <a:schemeClr val="dk1"/>
                </a:solidFill>
                <a:latin typeface="Arial"/>
                <a:ea typeface="Arial"/>
                <a:cs typeface="Arial"/>
                <a:sym typeface="Arial"/>
              </a:rPr>
            </a:br>
            <a:endParaRPr sz="1400" b="0" i="0" u="none" strike="noStrike" cap="none" dirty="0">
              <a:solidFill>
                <a:schemeClr val="dk1"/>
              </a:solidFill>
              <a:latin typeface="Arial"/>
              <a:ea typeface="Arial"/>
              <a:cs typeface="Arial"/>
              <a:sym typeface="Arial"/>
            </a:endParaRPr>
          </a:p>
        </p:txBody>
      </p:sp>
      <p:sp>
        <p:nvSpPr>
          <p:cNvPr id="451" name="Google Shape;451;p50"/>
          <p:cNvSpPr/>
          <p:nvPr/>
        </p:nvSpPr>
        <p:spPr>
          <a:xfrm>
            <a:off x="3493994" y="913920"/>
            <a:ext cx="1352390" cy="723580"/>
          </a:xfrm>
          <a:prstGeom prst="roundRect">
            <a:avLst>
              <a:gd name="adj" fmla="val 16667"/>
            </a:avLst>
          </a:prstGeom>
          <a:solidFill>
            <a:srgbClr val="0AFE82"/>
          </a:solid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IN" sz="1200" b="0" i="0" u="none" strike="noStrike" cap="none" dirty="0">
                <a:solidFill>
                  <a:schemeClr val="dk1"/>
                </a:solidFill>
                <a:latin typeface="Arial"/>
                <a:ea typeface="Arial"/>
                <a:cs typeface="Arial"/>
                <a:sym typeface="Arial"/>
              </a:rPr>
              <a:t>EF </a:t>
            </a:r>
            <a:endParaRPr dirty="0"/>
          </a:p>
          <a:p>
            <a:pPr marL="0" marR="0" lvl="0" indent="0" algn="l" rtl="0">
              <a:lnSpc>
                <a:spcPct val="100000"/>
              </a:lnSpc>
              <a:spcBef>
                <a:spcPts val="0"/>
              </a:spcBef>
              <a:spcAft>
                <a:spcPts val="0"/>
              </a:spcAft>
              <a:buNone/>
            </a:pPr>
            <a:r>
              <a:rPr lang="en-IN" sz="1200" b="0" i="0" u="none" strike="noStrike" cap="none" dirty="0">
                <a:solidFill>
                  <a:schemeClr val="dk1"/>
                </a:solidFill>
                <a:latin typeface="Arial"/>
                <a:ea typeface="Arial"/>
                <a:cs typeface="Arial"/>
                <a:sym typeface="Arial"/>
              </a:rPr>
              <a:t>t computations</a:t>
            </a:r>
            <a:endParaRPr dirty="0"/>
          </a:p>
          <a:p>
            <a:pPr marL="0" marR="0" lvl="0" indent="0" algn="l" rtl="0">
              <a:lnSpc>
                <a:spcPct val="100000"/>
              </a:lnSpc>
              <a:spcBef>
                <a:spcPts val="0"/>
              </a:spcBef>
              <a:spcAft>
                <a:spcPts val="0"/>
              </a:spcAft>
              <a:buNone/>
            </a:pPr>
            <a:br>
              <a:rPr lang="en-IN" sz="1200" b="0" i="0" u="none" strike="noStrike" cap="none" dirty="0">
                <a:solidFill>
                  <a:schemeClr val="dk1"/>
                </a:solidFill>
                <a:latin typeface="Arial"/>
                <a:ea typeface="Arial"/>
                <a:cs typeface="Arial"/>
                <a:sym typeface="Arial"/>
              </a:rPr>
            </a:br>
            <a:endParaRPr sz="1200" b="0" i="0" u="none" strike="noStrike" cap="none" dirty="0">
              <a:solidFill>
                <a:schemeClr val="dk1"/>
              </a:solidFill>
              <a:latin typeface="Arial"/>
              <a:ea typeface="Arial"/>
              <a:cs typeface="Arial"/>
              <a:sym typeface="Arial"/>
            </a:endParaRPr>
          </a:p>
        </p:txBody>
      </p:sp>
      <p:sp>
        <p:nvSpPr>
          <p:cNvPr id="452" name="Google Shape;452;p50"/>
          <p:cNvSpPr/>
          <p:nvPr/>
        </p:nvSpPr>
        <p:spPr>
          <a:xfrm>
            <a:off x="3525690" y="1848170"/>
            <a:ext cx="1352390" cy="723580"/>
          </a:xfrm>
          <a:prstGeom prst="roundRect">
            <a:avLst>
              <a:gd name="adj" fmla="val 16667"/>
            </a:avLst>
          </a:prstGeom>
          <a:solidFill>
            <a:srgbClr val="0AFE82"/>
          </a:solid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IN" sz="1400" b="0" i="0" u="none" strike="noStrike" cap="none" dirty="0">
                <a:solidFill>
                  <a:schemeClr val="dk1"/>
                </a:solidFill>
                <a:latin typeface="Arial"/>
                <a:ea typeface="Arial"/>
                <a:cs typeface="Arial"/>
                <a:sym typeface="Arial"/>
              </a:rPr>
              <a:t>CD  t computations</a:t>
            </a:r>
            <a:endParaRPr dirty="0"/>
          </a:p>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453" name="Google Shape;453;p50"/>
          <p:cNvSpPr/>
          <p:nvPr/>
        </p:nvSpPr>
        <p:spPr>
          <a:xfrm>
            <a:off x="3525690" y="2873828"/>
            <a:ext cx="1352390" cy="723580"/>
          </a:xfrm>
          <a:prstGeom prst="roundRect">
            <a:avLst>
              <a:gd name="adj" fmla="val 16667"/>
            </a:avLst>
          </a:prstGeom>
          <a:solidFill>
            <a:srgbClr val="0AFE82"/>
          </a:solid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ED  t computations</a:t>
            </a:r>
            <a:endParaRPr/>
          </a:p>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4" name="Google Shape;454;p50"/>
          <p:cNvSpPr/>
          <p:nvPr/>
        </p:nvSpPr>
        <p:spPr>
          <a:xfrm>
            <a:off x="3493994" y="3899486"/>
            <a:ext cx="1384086" cy="789055"/>
          </a:xfrm>
          <a:prstGeom prst="roundRect">
            <a:avLst>
              <a:gd name="adj" fmla="val 16667"/>
            </a:avLst>
          </a:prstGeom>
          <a:solidFill>
            <a:srgbClr val="0AFE82"/>
          </a:solid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dirty="0">
                <a:solidFill>
                  <a:schemeClr val="dk1"/>
                </a:solidFill>
                <a:latin typeface="Arial"/>
                <a:ea typeface="Arial"/>
                <a:cs typeface="Arial"/>
                <a:sym typeface="Arial"/>
              </a:rPr>
              <a:t>CO  t-1 computations</a:t>
            </a:r>
            <a:endParaRPr dirty="0"/>
          </a:p>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455" name="Google Shape;455;p50"/>
          <p:cNvSpPr/>
          <p:nvPr/>
        </p:nvSpPr>
        <p:spPr>
          <a:xfrm>
            <a:off x="6131859" y="2351314"/>
            <a:ext cx="1352390" cy="875980"/>
          </a:xfrm>
          <a:prstGeom prst="roundRect">
            <a:avLst>
              <a:gd name="adj" fmla="val 16667"/>
            </a:avLst>
          </a:prstGeom>
          <a:solidFill>
            <a:srgbClr val="0AFE82"/>
          </a:solid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IN" sz="1400" b="1" i="0" u="none" strike="noStrike" cap="none">
                <a:solidFill>
                  <a:schemeClr val="dk1"/>
                </a:solidFill>
                <a:latin typeface="Arial"/>
                <a:ea typeface="Arial"/>
                <a:cs typeface="Arial"/>
                <a:sym typeface="Arial"/>
              </a:rPr>
              <a:t>Generate </a:t>
            </a:r>
            <a:endParaRPr/>
          </a:p>
          <a:p>
            <a:pPr marL="0" marR="0" lvl="0" indent="0" algn="l" rtl="0">
              <a:lnSpc>
                <a:spcPct val="100000"/>
              </a:lnSpc>
              <a:spcBef>
                <a:spcPts val="0"/>
              </a:spcBef>
              <a:spcAft>
                <a:spcPts val="0"/>
              </a:spcAft>
              <a:buNone/>
            </a:pPr>
            <a:r>
              <a:rPr lang="en-IN" sz="1400" b="1" i="0" u="none" strike="noStrike" cap="none">
                <a:solidFill>
                  <a:schemeClr val="dk1"/>
                </a:solidFill>
                <a:latin typeface="Arial"/>
                <a:ea typeface="Arial"/>
                <a:cs typeface="Arial"/>
                <a:sym typeface="Arial"/>
              </a:rPr>
              <a:t>cdf for</a:t>
            </a:r>
            <a:endParaRPr/>
          </a:p>
          <a:p>
            <a:pPr marL="0" marR="0" lvl="0" indent="0" algn="l" rtl="0">
              <a:lnSpc>
                <a:spcPct val="100000"/>
              </a:lnSpc>
              <a:spcBef>
                <a:spcPts val="0"/>
              </a:spcBef>
              <a:spcAft>
                <a:spcPts val="0"/>
              </a:spcAft>
              <a:buNone/>
            </a:pPr>
            <a:r>
              <a:rPr lang="en-IN" sz="1400" b="1" i="0" u="none" strike="noStrike" cap="none">
                <a:solidFill>
                  <a:schemeClr val="dk1"/>
                </a:solidFill>
                <a:latin typeface="Arial"/>
                <a:ea typeface="Arial"/>
                <a:cs typeface="Arial"/>
                <a:sym typeface="Arial"/>
              </a:rPr>
              <a:t>each metric</a:t>
            </a:r>
            <a:endParaRPr/>
          </a:p>
          <a:p>
            <a:pPr marL="0" marR="0" lvl="0" indent="0" algn="l" rtl="0">
              <a:lnSpc>
                <a:spcPct val="100000"/>
              </a:lnSpc>
              <a:spcBef>
                <a:spcPts val="0"/>
              </a:spcBef>
              <a:spcAft>
                <a:spcPts val="0"/>
              </a:spcAft>
              <a:buNone/>
            </a:pPr>
            <a:br>
              <a:rPr lang="en-IN" sz="1400" b="1" i="0" u="none" strike="noStrike" cap="none">
                <a:solidFill>
                  <a:schemeClr val="dk1"/>
                </a:solidFill>
                <a:latin typeface="Arial"/>
                <a:ea typeface="Arial"/>
                <a:cs typeface="Arial"/>
                <a:sym typeface="Arial"/>
              </a:rPr>
            </a:br>
            <a:endParaRPr sz="1400" b="1" i="0" u="none" strike="noStrike" cap="none">
              <a:solidFill>
                <a:schemeClr val="dk1"/>
              </a:solidFill>
              <a:latin typeface="Arial"/>
              <a:ea typeface="Arial"/>
              <a:cs typeface="Arial"/>
              <a:sym typeface="Arial"/>
            </a:endParaRPr>
          </a:p>
        </p:txBody>
      </p:sp>
      <p:cxnSp>
        <p:nvCxnSpPr>
          <p:cNvPr id="456" name="Google Shape;456;p50"/>
          <p:cNvCxnSpPr>
            <a:stCxn id="450" idx="3"/>
            <a:endCxn id="451" idx="1"/>
          </p:cNvCxnSpPr>
          <p:nvPr/>
        </p:nvCxnSpPr>
        <p:spPr>
          <a:xfrm rot="10800000" flipH="1">
            <a:off x="2213002" y="1275734"/>
            <a:ext cx="1281000" cy="1379100"/>
          </a:xfrm>
          <a:prstGeom prst="straightConnector1">
            <a:avLst/>
          </a:prstGeom>
          <a:noFill/>
          <a:ln w="34925" cap="flat" cmpd="sng">
            <a:solidFill>
              <a:schemeClr val="dk1"/>
            </a:solidFill>
            <a:prstDash val="solid"/>
            <a:round/>
            <a:headEnd type="none" w="sm" len="sm"/>
            <a:tailEnd type="triangle" w="med" len="med"/>
          </a:ln>
        </p:spPr>
      </p:cxnSp>
      <p:cxnSp>
        <p:nvCxnSpPr>
          <p:cNvPr id="457" name="Google Shape;457;p50"/>
          <p:cNvCxnSpPr>
            <a:stCxn id="450" idx="3"/>
            <a:endCxn id="452" idx="1"/>
          </p:cNvCxnSpPr>
          <p:nvPr/>
        </p:nvCxnSpPr>
        <p:spPr>
          <a:xfrm rot="10800000" flipH="1">
            <a:off x="2213002" y="2209934"/>
            <a:ext cx="1312800" cy="444900"/>
          </a:xfrm>
          <a:prstGeom prst="straightConnector1">
            <a:avLst/>
          </a:prstGeom>
          <a:noFill/>
          <a:ln w="38100" cap="flat" cmpd="sng">
            <a:solidFill>
              <a:schemeClr val="dk1"/>
            </a:solidFill>
            <a:prstDash val="solid"/>
            <a:round/>
            <a:headEnd type="none" w="sm" len="sm"/>
            <a:tailEnd type="triangle" w="med" len="med"/>
          </a:ln>
        </p:spPr>
      </p:cxnSp>
      <p:cxnSp>
        <p:nvCxnSpPr>
          <p:cNvPr id="458" name="Google Shape;458;p50"/>
          <p:cNvCxnSpPr>
            <a:stCxn id="450" idx="3"/>
            <a:endCxn id="453" idx="1"/>
          </p:cNvCxnSpPr>
          <p:nvPr/>
        </p:nvCxnSpPr>
        <p:spPr>
          <a:xfrm>
            <a:off x="2213002" y="2654834"/>
            <a:ext cx="1312800" cy="580800"/>
          </a:xfrm>
          <a:prstGeom prst="straightConnector1">
            <a:avLst/>
          </a:prstGeom>
          <a:noFill/>
          <a:ln w="38100" cap="flat" cmpd="sng">
            <a:solidFill>
              <a:schemeClr val="dk1"/>
            </a:solidFill>
            <a:prstDash val="solid"/>
            <a:round/>
            <a:headEnd type="none" w="sm" len="sm"/>
            <a:tailEnd type="triangle" w="med" len="med"/>
          </a:ln>
        </p:spPr>
      </p:cxnSp>
      <p:cxnSp>
        <p:nvCxnSpPr>
          <p:cNvPr id="459" name="Google Shape;459;p50"/>
          <p:cNvCxnSpPr>
            <a:stCxn id="450" idx="3"/>
            <a:endCxn id="454" idx="1"/>
          </p:cNvCxnSpPr>
          <p:nvPr/>
        </p:nvCxnSpPr>
        <p:spPr>
          <a:xfrm>
            <a:off x="2213002" y="2654834"/>
            <a:ext cx="1281000" cy="1639200"/>
          </a:xfrm>
          <a:prstGeom prst="straightConnector1">
            <a:avLst/>
          </a:prstGeom>
          <a:noFill/>
          <a:ln w="38100" cap="flat" cmpd="sng">
            <a:solidFill>
              <a:schemeClr val="dk1"/>
            </a:solidFill>
            <a:prstDash val="solid"/>
            <a:round/>
            <a:headEnd type="none" w="sm" len="sm"/>
            <a:tailEnd type="triangle" w="med" len="med"/>
          </a:ln>
        </p:spPr>
      </p:cxnSp>
      <p:cxnSp>
        <p:nvCxnSpPr>
          <p:cNvPr id="460" name="Google Shape;460;p50"/>
          <p:cNvCxnSpPr>
            <a:stCxn id="451" idx="3"/>
            <a:endCxn id="455" idx="1"/>
          </p:cNvCxnSpPr>
          <p:nvPr/>
        </p:nvCxnSpPr>
        <p:spPr>
          <a:xfrm>
            <a:off x="4846384" y="1275710"/>
            <a:ext cx="1285500" cy="1513500"/>
          </a:xfrm>
          <a:prstGeom prst="straightConnector1">
            <a:avLst/>
          </a:prstGeom>
          <a:noFill/>
          <a:ln w="38100" cap="flat" cmpd="sng">
            <a:solidFill>
              <a:schemeClr val="dk1"/>
            </a:solidFill>
            <a:prstDash val="solid"/>
            <a:round/>
            <a:headEnd type="none" w="sm" len="sm"/>
            <a:tailEnd type="triangle" w="med" len="med"/>
          </a:ln>
        </p:spPr>
      </p:cxnSp>
      <p:cxnSp>
        <p:nvCxnSpPr>
          <p:cNvPr id="461" name="Google Shape;461;p50"/>
          <p:cNvCxnSpPr>
            <a:stCxn id="452" idx="3"/>
            <a:endCxn id="455" idx="1"/>
          </p:cNvCxnSpPr>
          <p:nvPr/>
        </p:nvCxnSpPr>
        <p:spPr>
          <a:xfrm>
            <a:off x="4878080" y="2209960"/>
            <a:ext cx="1253700" cy="579300"/>
          </a:xfrm>
          <a:prstGeom prst="straightConnector1">
            <a:avLst/>
          </a:prstGeom>
          <a:noFill/>
          <a:ln w="38100" cap="flat" cmpd="sng">
            <a:solidFill>
              <a:schemeClr val="dk1"/>
            </a:solidFill>
            <a:prstDash val="solid"/>
            <a:round/>
            <a:headEnd type="none" w="sm" len="sm"/>
            <a:tailEnd type="triangle" w="med" len="med"/>
          </a:ln>
        </p:spPr>
      </p:cxnSp>
      <p:cxnSp>
        <p:nvCxnSpPr>
          <p:cNvPr id="462" name="Google Shape;462;p50"/>
          <p:cNvCxnSpPr>
            <a:endCxn id="455" idx="1"/>
          </p:cNvCxnSpPr>
          <p:nvPr/>
        </p:nvCxnSpPr>
        <p:spPr>
          <a:xfrm rot="10800000" flipH="1">
            <a:off x="4873659" y="2789304"/>
            <a:ext cx="1258200" cy="479100"/>
          </a:xfrm>
          <a:prstGeom prst="straightConnector1">
            <a:avLst/>
          </a:prstGeom>
          <a:noFill/>
          <a:ln w="38100" cap="flat" cmpd="sng">
            <a:solidFill>
              <a:schemeClr val="dk1"/>
            </a:solidFill>
            <a:prstDash val="solid"/>
            <a:round/>
            <a:headEnd type="none" w="sm" len="sm"/>
            <a:tailEnd type="triangle" w="med" len="med"/>
          </a:ln>
        </p:spPr>
      </p:cxnSp>
      <p:cxnSp>
        <p:nvCxnSpPr>
          <p:cNvPr id="463" name="Google Shape;463;p50"/>
          <p:cNvCxnSpPr>
            <a:endCxn id="455" idx="1"/>
          </p:cNvCxnSpPr>
          <p:nvPr/>
        </p:nvCxnSpPr>
        <p:spPr>
          <a:xfrm rot="10800000" flipH="1">
            <a:off x="4846359" y="2789304"/>
            <a:ext cx="1285500" cy="1537500"/>
          </a:xfrm>
          <a:prstGeom prst="straightConnector1">
            <a:avLst/>
          </a:prstGeom>
          <a:noFill/>
          <a:ln w="38100" cap="flat" cmpd="sng">
            <a:solidFill>
              <a:schemeClr val="dk1"/>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 grpId="0" animBg="1"/>
      <p:bldP spid="451" grpId="0" animBg="1"/>
      <p:bldP spid="452" grpId="0" animBg="1"/>
      <p:bldP spid="453" grpId="0" animBg="1"/>
      <p:bldP spid="454" grpId="0" animBg="1"/>
      <p:bldP spid="45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1"/>
          <p:cNvSpPr txBox="1">
            <a:spLocks noGrp="1"/>
          </p:cNvSpPr>
          <p:nvPr>
            <p:ph type="title"/>
          </p:nvPr>
        </p:nvSpPr>
        <p:spPr>
          <a:xfrm>
            <a:off x="553752" y="216115"/>
            <a:ext cx="7771588" cy="636815"/>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latin typeface="Arial"/>
                <a:ea typeface="Arial"/>
                <a:cs typeface="Arial"/>
                <a:sym typeface="Arial"/>
              </a:rPr>
              <a:t>Datasets</a:t>
            </a:r>
            <a:endParaRPr/>
          </a:p>
        </p:txBody>
      </p:sp>
      <p:pic>
        <p:nvPicPr>
          <p:cNvPr id="469" name="Google Shape;469;p51"/>
          <p:cNvPicPr preferRelativeResize="0"/>
          <p:nvPr/>
        </p:nvPicPr>
        <p:blipFill rotWithShape="1">
          <a:blip r:embed="rId3">
            <a:alphaModFix/>
          </a:blip>
          <a:srcRect/>
          <a:stretch/>
        </p:blipFill>
        <p:spPr>
          <a:xfrm>
            <a:off x="958128" y="1436915"/>
            <a:ext cx="6756642" cy="2197634"/>
          </a:xfrm>
          <a:prstGeom prst="rect">
            <a:avLst/>
          </a:prstGeom>
          <a:noFill/>
          <a:ln>
            <a:noFill/>
          </a:ln>
        </p:spPr>
      </p:pic>
      <p:sp>
        <p:nvSpPr>
          <p:cNvPr id="470" name="Google Shape;470;p51"/>
          <p:cNvSpPr txBox="1"/>
          <p:nvPr/>
        </p:nvSpPr>
        <p:spPr>
          <a:xfrm>
            <a:off x="553752" y="4218534"/>
            <a:ext cx="817531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1" u="none" strike="noStrike" cap="none">
                <a:solidFill>
                  <a:srgbClr val="000000"/>
                </a:solidFill>
                <a:latin typeface="Arial"/>
                <a:ea typeface="Arial"/>
                <a:cs typeface="Arial"/>
                <a:sym typeface="Arial"/>
              </a:rPr>
              <a:t>8 Real world networks</a:t>
            </a:r>
            <a:r>
              <a:rPr lang="en-IN" sz="1400" b="0" i="0" u="none" strike="noStrike" cap="none">
                <a:solidFill>
                  <a:srgbClr val="000000"/>
                </a:solidFill>
                <a:latin typeface="Arial"/>
                <a:ea typeface="Arial"/>
                <a:cs typeface="Arial"/>
                <a:sym typeface="Arial"/>
              </a:rPr>
              <a:t> used in our experiments. </a:t>
            </a:r>
            <a:r>
              <a:rPr lang="en-IN" sz="1400" b="1" i="1" u="none" strike="noStrike" cap="none">
                <a:solidFill>
                  <a:srgbClr val="000000"/>
                </a:solidFill>
                <a:latin typeface="Arial"/>
                <a:ea typeface="Arial"/>
                <a:cs typeface="Arial"/>
                <a:sym typeface="Arial"/>
              </a:rPr>
              <a:t> </a:t>
            </a:r>
            <a:r>
              <a:rPr lang="en-IN" b="1" i="1"/>
              <a:t>S</a:t>
            </a:r>
            <a:r>
              <a:rPr lang="en-IN" sz="1400" b="1" i="1" u="none" strike="noStrike" cap="none">
                <a:solidFill>
                  <a:srgbClr val="000000"/>
                </a:solidFill>
                <a:latin typeface="Arial"/>
                <a:ea typeface="Arial"/>
                <a:cs typeface="Arial"/>
                <a:sym typeface="Arial"/>
              </a:rPr>
              <a:t>ynthetic networks </a:t>
            </a:r>
            <a:r>
              <a:rPr lang="en-IN" sz="1400" b="0" i="0" u="none" strike="noStrike" cap="none">
                <a:solidFill>
                  <a:srgbClr val="000000"/>
                </a:solidFill>
                <a:latin typeface="Arial"/>
                <a:ea typeface="Arial"/>
                <a:cs typeface="Arial"/>
                <a:sym typeface="Arial"/>
              </a:rPr>
              <a:t>generated by synthetic network generators such as Musketeer</a:t>
            </a:r>
            <a:r>
              <a:rPr lang="en-IN" sz="1400" b="0" i="0" u="none" strike="noStrike" cap="none" baseline="30000">
                <a:solidFill>
                  <a:srgbClr val="000000"/>
                </a:solidFill>
                <a:latin typeface="Arial"/>
                <a:ea typeface="Arial"/>
                <a:cs typeface="Arial"/>
                <a:sym typeface="Arial"/>
              </a:rPr>
              <a:t>[3]</a:t>
            </a:r>
            <a:r>
              <a:rPr lang="en-IN" sz="1400" b="0" i="0" u="none" strike="noStrike" cap="none">
                <a:solidFill>
                  <a:srgbClr val="000000"/>
                </a:solidFill>
                <a:latin typeface="Arial"/>
                <a:ea typeface="Arial"/>
                <a:cs typeface="Arial"/>
                <a:sym typeface="Arial"/>
              </a:rPr>
              <a:t>, Dancer</a:t>
            </a:r>
            <a:r>
              <a:rPr lang="en-IN" sz="1400" b="0" i="0" u="none" strike="noStrike" cap="none" baseline="30000">
                <a:solidFill>
                  <a:srgbClr val="000000"/>
                </a:solidFill>
                <a:latin typeface="Arial"/>
                <a:ea typeface="Arial"/>
                <a:cs typeface="Arial"/>
                <a:sym typeface="Arial"/>
              </a:rPr>
              <a:t>[4]</a:t>
            </a:r>
            <a:r>
              <a:rPr lang="en-IN" sz="1400" b="0" i="0" u="none" strike="noStrike" cap="none">
                <a:solidFill>
                  <a:srgbClr val="000000"/>
                </a:solidFill>
                <a:latin typeface="Arial"/>
                <a:ea typeface="Arial"/>
                <a:cs typeface="Arial"/>
                <a:sym typeface="Arial"/>
              </a:rPr>
              <a:t> also used. </a:t>
            </a:r>
            <a:endParaRPr sz="1400" b="0" i="0" u="none" strike="noStrike" cap="none">
              <a:solidFill>
                <a:srgbClr val="000000"/>
              </a:solidFill>
              <a:latin typeface="Arial"/>
              <a:ea typeface="Arial"/>
              <a:cs typeface="Arial"/>
              <a:sym typeface="Arial"/>
            </a:endParaRPr>
          </a:p>
        </p:txBody>
      </p:sp>
      <p:sp>
        <p:nvSpPr>
          <p:cNvPr id="471" name="Google Shape;471;p51"/>
          <p:cNvSpPr txBox="1"/>
          <p:nvPr/>
        </p:nvSpPr>
        <p:spPr>
          <a:xfrm>
            <a:off x="7579988" y="4851112"/>
            <a:ext cx="149070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900" b="0" i="0" u="none" strike="noStrike" cap="none">
                <a:solidFill>
                  <a:srgbClr val="000000"/>
                </a:solidFill>
                <a:latin typeface="Arial"/>
                <a:ea typeface="Arial"/>
                <a:cs typeface="Arial"/>
                <a:sym typeface="Arial"/>
              </a:rPr>
              <a:t>3 A. Gutfraind et al</a:t>
            </a:r>
            <a:endParaRPr/>
          </a:p>
          <a:p>
            <a:pPr marL="0" marR="0" lvl="0" indent="0" algn="l" rtl="0">
              <a:lnSpc>
                <a:spcPct val="100000"/>
              </a:lnSpc>
              <a:spcBef>
                <a:spcPts val="0"/>
              </a:spcBef>
              <a:spcAft>
                <a:spcPts val="0"/>
              </a:spcAft>
              <a:buNone/>
            </a:pPr>
            <a:r>
              <a:rPr lang="en-IN" sz="900" b="0" i="0" u="none" strike="noStrike" cap="none">
                <a:solidFill>
                  <a:srgbClr val="000000"/>
                </a:solidFill>
                <a:latin typeface="Arial"/>
                <a:ea typeface="Arial"/>
                <a:cs typeface="Arial"/>
                <a:sym typeface="Arial"/>
              </a:rPr>
              <a:t>4 Benyahia, Oualid, et al</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2"/>
          <p:cNvSpPr txBox="1">
            <a:spLocks noGrp="1"/>
          </p:cNvSpPr>
          <p:nvPr>
            <p:ph type="title"/>
          </p:nvPr>
        </p:nvSpPr>
        <p:spPr>
          <a:xfrm>
            <a:off x="377018" y="47258"/>
            <a:ext cx="8221415" cy="1021895"/>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dirty="0">
                <a:latin typeface="Arial"/>
                <a:ea typeface="Arial"/>
                <a:cs typeface="Arial"/>
                <a:sym typeface="Arial"/>
              </a:rPr>
              <a:t>Classification Framework Overview</a:t>
            </a:r>
            <a:endParaRPr dirty="0"/>
          </a:p>
        </p:txBody>
      </p:sp>
      <p:sp>
        <p:nvSpPr>
          <p:cNvPr id="477" name="Google Shape;477;p52"/>
          <p:cNvSpPr/>
          <p:nvPr/>
        </p:nvSpPr>
        <p:spPr>
          <a:xfrm>
            <a:off x="453358" y="1652067"/>
            <a:ext cx="1467651" cy="1283234"/>
          </a:xfrm>
          <a:prstGeom prst="flowChartProcess">
            <a:avLst/>
          </a:prstGeom>
          <a:solidFill>
            <a:srgbClr val="0AFE82"/>
          </a:solid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dirty="0">
                <a:solidFill>
                  <a:schemeClr val="dk1"/>
                </a:solidFill>
                <a:latin typeface="Arial"/>
                <a:ea typeface="Arial"/>
                <a:cs typeface="Arial"/>
                <a:sym typeface="Arial"/>
              </a:rPr>
              <a:t>Generate CDF for each metric</a:t>
            </a:r>
            <a:endParaRPr dirty="0"/>
          </a:p>
          <a:p>
            <a:pPr marL="0" marR="0" lvl="0" indent="0" algn="l" rtl="0">
              <a:lnSpc>
                <a:spcPct val="100000"/>
              </a:lnSpc>
              <a:spcBef>
                <a:spcPts val="0"/>
              </a:spcBef>
              <a:spcAft>
                <a:spcPts val="0"/>
              </a:spcAft>
              <a:buNone/>
            </a:pPr>
            <a:r>
              <a:rPr lang="en-IN" sz="1400" b="0" i="0" u="none" strike="noStrike" cap="none" dirty="0">
                <a:solidFill>
                  <a:schemeClr val="dk1"/>
                </a:solidFill>
                <a:latin typeface="Arial"/>
                <a:ea typeface="Arial"/>
                <a:cs typeface="Arial"/>
                <a:sym typeface="Arial"/>
              </a:rPr>
              <a:t>for all networks</a:t>
            </a:r>
            <a:endParaRPr dirty="0"/>
          </a:p>
          <a:p>
            <a:pPr marL="0" marR="0" lvl="0" indent="0" algn="l" rtl="0">
              <a:lnSpc>
                <a:spcPct val="100000"/>
              </a:lnSpc>
              <a:spcBef>
                <a:spcPts val="0"/>
              </a:spcBef>
              <a:spcAft>
                <a:spcPts val="0"/>
              </a:spcAft>
              <a:buNone/>
            </a:pPr>
            <a:br>
              <a:rPr lang="en-IN" sz="1400" b="0" i="0" u="none" strike="noStrike" cap="none" dirty="0">
                <a:solidFill>
                  <a:schemeClr val="dk1"/>
                </a:solidFill>
                <a:latin typeface="Arial"/>
                <a:ea typeface="Arial"/>
                <a:cs typeface="Arial"/>
                <a:sym typeface="Arial"/>
              </a:rPr>
            </a:br>
            <a:endParaRPr sz="1400" b="0" i="0" u="none" strike="noStrike" cap="none" dirty="0">
              <a:solidFill>
                <a:schemeClr val="dk1"/>
              </a:solidFill>
              <a:latin typeface="Arial"/>
              <a:ea typeface="Arial"/>
              <a:cs typeface="Arial"/>
              <a:sym typeface="Arial"/>
            </a:endParaRPr>
          </a:p>
        </p:txBody>
      </p:sp>
      <p:sp>
        <p:nvSpPr>
          <p:cNvPr id="478" name="Google Shape;478;p52"/>
          <p:cNvSpPr/>
          <p:nvPr/>
        </p:nvSpPr>
        <p:spPr>
          <a:xfrm>
            <a:off x="2698626" y="1652067"/>
            <a:ext cx="1789099" cy="1283234"/>
          </a:xfrm>
          <a:prstGeom prst="flowChartProcess">
            <a:avLst/>
          </a:prstGeom>
          <a:solidFill>
            <a:srgbClr val="0AFE82"/>
          </a:solid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dirty="0">
                <a:solidFill>
                  <a:schemeClr val="dk1"/>
                </a:solidFill>
                <a:latin typeface="Arial"/>
                <a:ea typeface="Arial"/>
                <a:cs typeface="Arial"/>
                <a:sym typeface="Arial"/>
              </a:rPr>
              <a:t>Cluster Networks based on a metric using</a:t>
            </a:r>
            <a:endParaRPr dirty="0"/>
          </a:p>
          <a:p>
            <a:pPr marL="0" marR="0" lvl="0" indent="0" algn="l" rtl="0">
              <a:lnSpc>
                <a:spcPct val="100000"/>
              </a:lnSpc>
              <a:spcBef>
                <a:spcPts val="0"/>
              </a:spcBef>
              <a:spcAft>
                <a:spcPts val="0"/>
              </a:spcAft>
              <a:buNone/>
            </a:pPr>
            <a:r>
              <a:rPr lang="en-IN" sz="1400" b="0" i="0" u="none" strike="noStrike" cap="none" dirty="0">
                <a:solidFill>
                  <a:schemeClr val="dk1"/>
                </a:solidFill>
                <a:latin typeface="Arial"/>
                <a:ea typeface="Arial"/>
                <a:cs typeface="Arial"/>
                <a:sym typeface="Arial"/>
              </a:rPr>
              <a:t>Hierarchical clustering</a:t>
            </a:r>
            <a:endParaRPr dirty="0"/>
          </a:p>
          <a:p>
            <a:pPr marL="0" marR="0" lvl="0" indent="0" algn="l" rtl="0">
              <a:lnSpc>
                <a:spcPct val="100000"/>
              </a:lnSpc>
              <a:spcBef>
                <a:spcPts val="0"/>
              </a:spcBef>
              <a:spcAft>
                <a:spcPts val="0"/>
              </a:spcAft>
              <a:buNone/>
            </a:pPr>
            <a:br>
              <a:rPr lang="en-IN" sz="1400" b="0" i="0" u="none" strike="noStrike" cap="none" dirty="0">
                <a:solidFill>
                  <a:schemeClr val="dk1"/>
                </a:solidFill>
                <a:latin typeface="Arial"/>
                <a:ea typeface="Arial"/>
                <a:cs typeface="Arial"/>
                <a:sym typeface="Arial"/>
              </a:rPr>
            </a:br>
            <a:endParaRPr sz="1400" b="0" i="0" u="none" strike="noStrike" cap="none" dirty="0">
              <a:solidFill>
                <a:schemeClr val="dk1"/>
              </a:solidFill>
              <a:latin typeface="Arial"/>
              <a:ea typeface="Arial"/>
              <a:cs typeface="Arial"/>
              <a:sym typeface="Arial"/>
            </a:endParaRPr>
          </a:p>
        </p:txBody>
      </p:sp>
      <p:sp>
        <p:nvSpPr>
          <p:cNvPr id="479" name="Google Shape;479;p52"/>
          <p:cNvSpPr/>
          <p:nvPr/>
        </p:nvSpPr>
        <p:spPr>
          <a:xfrm>
            <a:off x="5682342" y="990063"/>
            <a:ext cx="1648098" cy="930177"/>
          </a:xfrm>
          <a:prstGeom prst="flowChartProcess">
            <a:avLst/>
          </a:prstGeom>
          <a:solidFill>
            <a:srgbClr val="0AFE82"/>
          </a:solid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lang="en-IN" dirty="0">
              <a:solidFill>
                <a:schemeClr val="dk1"/>
              </a:solidFill>
            </a:endParaRPr>
          </a:p>
          <a:p>
            <a:pPr marL="0" marR="0" lvl="0" indent="0" algn="l" rtl="0">
              <a:lnSpc>
                <a:spcPct val="100000"/>
              </a:lnSpc>
              <a:spcBef>
                <a:spcPts val="0"/>
              </a:spcBef>
              <a:spcAft>
                <a:spcPts val="0"/>
              </a:spcAft>
              <a:buNone/>
            </a:pPr>
            <a:r>
              <a:rPr lang="en-IN" sz="1400" b="0" i="0" u="none" strike="noStrike" cap="none" dirty="0">
                <a:solidFill>
                  <a:schemeClr val="dk1"/>
                </a:solidFill>
                <a:latin typeface="Arial"/>
                <a:ea typeface="Arial"/>
                <a:cs typeface="Arial"/>
                <a:sym typeface="Arial"/>
              </a:rPr>
              <a:t>       Cluster (G)</a:t>
            </a:r>
          </a:p>
          <a:p>
            <a:pPr marL="0" marR="0" lvl="0" indent="0" algn="l"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480" name="Google Shape;480;p52"/>
          <p:cNvSpPr/>
          <p:nvPr/>
        </p:nvSpPr>
        <p:spPr>
          <a:xfrm>
            <a:off x="5640692" y="3044318"/>
            <a:ext cx="1689748" cy="1109119"/>
          </a:xfrm>
          <a:prstGeom prst="flowChartProcess">
            <a:avLst/>
          </a:prstGeom>
          <a:solidFill>
            <a:srgbClr val="0AFE82"/>
          </a:solid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IN" dirty="0">
                <a:solidFill>
                  <a:schemeClr val="dk1"/>
                </a:solidFill>
              </a:rPr>
              <a:t>       </a:t>
            </a:r>
            <a:r>
              <a:rPr lang="en-IN" sz="1400" b="0" i="0" u="none" strike="noStrike" cap="none" dirty="0">
                <a:solidFill>
                  <a:schemeClr val="dk1"/>
                </a:solidFill>
                <a:latin typeface="Arial"/>
                <a:ea typeface="Arial"/>
                <a:cs typeface="Arial"/>
                <a:sym typeface="Arial"/>
              </a:rPr>
              <a:t>Cluster (B)</a:t>
            </a:r>
            <a:endParaRPr sz="1400" b="0" i="0" u="none" strike="noStrike" cap="none" dirty="0">
              <a:solidFill>
                <a:schemeClr val="dk1"/>
              </a:solidFill>
              <a:latin typeface="Arial"/>
              <a:ea typeface="Arial"/>
              <a:cs typeface="Arial"/>
              <a:sym typeface="Arial"/>
            </a:endParaRPr>
          </a:p>
        </p:txBody>
      </p:sp>
      <p:cxnSp>
        <p:nvCxnSpPr>
          <p:cNvPr id="481" name="Google Shape;481;p52"/>
          <p:cNvCxnSpPr>
            <a:stCxn id="477" idx="3"/>
            <a:endCxn id="478" idx="1"/>
          </p:cNvCxnSpPr>
          <p:nvPr/>
        </p:nvCxnSpPr>
        <p:spPr>
          <a:xfrm>
            <a:off x="1921009" y="2293684"/>
            <a:ext cx="777600" cy="0"/>
          </a:xfrm>
          <a:prstGeom prst="straightConnector1">
            <a:avLst/>
          </a:prstGeom>
          <a:noFill/>
          <a:ln w="41275" cap="flat" cmpd="sng">
            <a:solidFill>
              <a:schemeClr val="dk1"/>
            </a:solidFill>
            <a:prstDash val="solid"/>
            <a:round/>
            <a:headEnd type="none" w="sm" len="sm"/>
            <a:tailEnd type="triangle" w="med" len="med"/>
          </a:ln>
        </p:spPr>
      </p:cxnSp>
      <p:cxnSp>
        <p:nvCxnSpPr>
          <p:cNvPr id="482" name="Google Shape;482;p52"/>
          <p:cNvCxnSpPr>
            <a:cxnSpLocks/>
            <a:stCxn id="478" idx="3"/>
            <a:endCxn id="479" idx="1"/>
          </p:cNvCxnSpPr>
          <p:nvPr/>
        </p:nvCxnSpPr>
        <p:spPr>
          <a:xfrm flipV="1">
            <a:off x="4487725" y="1455152"/>
            <a:ext cx="1194617" cy="838532"/>
          </a:xfrm>
          <a:prstGeom prst="straightConnector1">
            <a:avLst/>
          </a:prstGeom>
          <a:noFill/>
          <a:ln w="31750" cap="flat" cmpd="sng">
            <a:solidFill>
              <a:schemeClr val="dk1"/>
            </a:solidFill>
            <a:prstDash val="solid"/>
            <a:round/>
            <a:headEnd type="none" w="sm" len="sm"/>
            <a:tailEnd type="triangle" w="med" len="med"/>
          </a:ln>
        </p:spPr>
      </p:cxnSp>
      <p:cxnSp>
        <p:nvCxnSpPr>
          <p:cNvPr id="483" name="Google Shape;483;p52"/>
          <p:cNvCxnSpPr>
            <a:cxnSpLocks/>
            <a:stCxn id="478" idx="3"/>
            <a:endCxn id="480" idx="1"/>
          </p:cNvCxnSpPr>
          <p:nvPr/>
        </p:nvCxnSpPr>
        <p:spPr>
          <a:xfrm>
            <a:off x="4487725" y="2293684"/>
            <a:ext cx="1152967" cy="1305194"/>
          </a:xfrm>
          <a:prstGeom prst="straightConnector1">
            <a:avLst/>
          </a:prstGeom>
          <a:noFill/>
          <a:ln w="34925" cap="flat" cmpd="sng">
            <a:solidFill>
              <a:schemeClr val="dk1"/>
            </a:solidFill>
            <a:prstDash val="solid"/>
            <a:round/>
            <a:headEnd type="none" w="sm" len="sm"/>
            <a:tailEnd type="triangle" w="med" len="med"/>
          </a:ln>
        </p:spPr>
      </p:cxnSp>
      <p:sp>
        <p:nvSpPr>
          <p:cNvPr id="4" name="TextBox 3">
            <a:extLst>
              <a:ext uri="{FF2B5EF4-FFF2-40B4-BE49-F238E27FC236}">
                <a16:creationId xmlns:a16="http://schemas.microsoft.com/office/drawing/2014/main" id="{D8B4EEA2-2F96-4590-B678-C81D82074D26}"/>
              </a:ext>
            </a:extLst>
          </p:cNvPr>
          <p:cNvSpPr txBox="1"/>
          <p:nvPr/>
        </p:nvSpPr>
        <p:spPr>
          <a:xfrm>
            <a:off x="7549988" y="1876361"/>
            <a:ext cx="1594012" cy="1169551"/>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ln w="0"/>
                <a:solidFill>
                  <a:schemeClr val="tx1"/>
                </a:solidFill>
                <a:effectLst>
                  <a:outerShdw blurRad="38100" dist="19050" dir="2700000" algn="tl" rotWithShape="0">
                    <a:schemeClr val="dk1">
                      <a:alpha val="40000"/>
                    </a:schemeClr>
                  </a:outerShdw>
                </a:effectLst>
              </a:rPr>
              <a:t>EF (G) &gt;   EF (B)</a:t>
            </a:r>
          </a:p>
          <a:p>
            <a:r>
              <a:rPr lang="en-US" dirty="0">
                <a:ln w="0"/>
                <a:solidFill>
                  <a:schemeClr val="tx1"/>
                </a:solidFill>
                <a:effectLst>
                  <a:outerShdw blurRad="38100" dist="19050" dir="2700000" algn="tl" rotWithShape="0">
                    <a:schemeClr val="dk1">
                      <a:alpha val="40000"/>
                    </a:schemeClr>
                  </a:outerShdw>
                </a:effectLst>
              </a:rPr>
              <a:t>ED (G) &gt;  ED (B)</a:t>
            </a:r>
          </a:p>
          <a:p>
            <a:r>
              <a:rPr lang="en-US" dirty="0">
                <a:ln w="0"/>
                <a:solidFill>
                  <a:schemeClr val="tx1"/>
                </a:solidFill>
                <a:effectLst>
                  <a:outerShdw blurRad="38100" dist="19050" dir="2700000" algn="tl" rotWithShape="0">
                    <a:schemeClr val="dk1">
                      <a:alpha val="40000"/>
                    </a:schemeClr>
                  </a:outerShdw>
                </a:effectLst>
              </a:rPr>
              <a:t>CD (G) &lt;  CD (B)</a:t>
            </a:r>
          </a:p>
          <a:p>
            <a:r>
              <a:rPr lang="en-US" dirty="0">
                <a:ln w="0"/>
                <a:solidFill>
                  <a:schemeClr val="tx1"/>
                </a:solidFill>
                <a:effectLst>
                  <a:outerShdw blurRad="38100" dist="19050" dir="2700000" algn="tl" rotWithShape="0">
                    <a:schemeClr val="dk1">
                      <a:alpha val="40000"/>
                    </a:schemeClr>
                  </a:outerShdw>
                </a:effectLst>
              </a:rPr>
              <a:t>CO (G) &gt;  CO (B)</a:t>
            </a:r>
          </a:p>
          <a:p>
            <a:endParaRPr lang="en-US" dirty="0"/>
          </a:p>
        </p:txBody>
      </p:sp>
      <p:sp>
        <p:nvSpPr>
          <p:cNvPr id="9" name="Left Brace 8">
            <a:extLst>
              <a:ext uri="{FF2B5EF4-FFF2-40B4-BE49-F238E27FC236}">
                <a16:creationId xmlns:a16="http://schemas.microsoft.com/office/drawing/2014/main" id="{E66051F4-A301-461E-8FE8-6FDBF933E20D}"/>
              </a:ext>
            </a:extLst>
          </p:cNvPr>
          <p:cNvSpPr/>
          <p:nvPr/>
        </p:nvSpPr>
        <p:spPr>
          <a:xfrm>
            <a:off x="7222992" y="1986974"/>
            <a:ext cx="326996" cy="948327"/>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8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 grpId="0" animBg="1"/>
      <p:bldP spid="478" grpId="0" animBg="1"/>
      <p:bldP spid="479" grpId="0" animBg="1"/>
      <p:bldP spid="480" grpId="0" animBg="1"/>
      <p:bldP spid="4"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53"/>
          <p:cNvPicPr preferRelativeResize="0"/>
          <p:nvPr/>
        </p:nvPicPr>
        <p:blipFill rotWithShape="1">
          <a:blip r:embed="rId3">
            <a:alphaModFix/>
          </a:blip>
          <a:srcRect/>
          <a:stretch/>
        </p:blipFill>
        <p:spPr>
          <a:xfrm>
            <a:off x="526267" y="216965"/>
            <a:ext cx="8091466" cy="470957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4"/>
          <p:cNvSpPr txBox="1">
            <a:spLocks noGrp="1"/>
          </p:cNvSpPr>
          <p:nvPr>
            <p:ph type="title"/>
          </p:nvPr>
        </p:nvSpPr>
        <p:spPr>
          <a:xfrm>
            <a:off x="546067" y="85486"/>
            <a:ext cx="7771588" cy="1021895"/>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latin typeface="Arial"/>
                <a:ea typeface="Arial"/>
                <a:cs typeface="Arial"/>
                <a:sym typeface="Arial"/>
              </a:rPr>
              <a:t>Prediction Framework</a:t>
            </a:r>
            <a:endParaRPr/>
          </a:p>
        </p:txBody>
      </p:sp>
      <p:sp>
        <p:nvSpPr>
          <p:cNvPr id="494" name="Google Shape;494;p54"/>
          <p:cNvSpPr txBox="1"/>
          <p:nvPr/>
        </p:nvSpPr>
        <p:spPr>
          <a:xfrm>
            <a:off x="242047" y="2489625"/>
            <a:ext cx="8659906" cy="523220"/>
          </a:xfrm>
          <a:prstGeom prst="rect">
            <a:avLst/>
          </a:prstGeom>
          <a:noFill/>
          <a:ln w="38100"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dirty="0">
                <a:solidFill>
                  <a:srgbClr val="000000"/>
                </a:solidFill>
                <a:latin typeface="Arial"/>
                <a:ea typeface="Arial"/>
                <a:cs typeface="Arial"/>
                <a:sym typeface="Arial"/>
              </a:rPr>
              <a:t>Our experiments show that networks where majority of heuristics is </a:t>
            </a:r>
            <a:r>
              <a:rPr lang="en-IN" dirty="0"/>
              <a:t>assigned</a:t>
            </a:r>
            <a:r>
              <a:rPr lang="en-IN" sz="1400" b="0" i="0" u="none" strike="noStrike" cap="none" dirty="0">
                <a:solidFill>
                  <a:srgbClr val="000000"/>
                </a:solidFill>
                <a:latin typeface="Arial"/>
                <a:ea typeface="Arial"/>
                <a:cs typeface="Arial"/>
                <a:sym typeface="Arial"/>
              </a:rPr>
              <a:t> to G class, we </a:t>
            </a:r>
            <a:r>
              <a:rPr lang="en-IN" sz="1400" b="1" i="1" u="none" strike="noStrike" cap="none" dirty="0">
                <a:solidFill>
                  <a:srgbClr val="000000"/>
                </a:solidFill>
                <a:latin typeface="Arial"/>
                <a:ea typeface="Arial"/>
                <a:cs typeface="Arial"/>
                <a:sym typeface="Arial"/>
              </a:rPr>
              <a:t>predict </a:t>
            </a:r>
            <a:r>
              <a:rPr lang="en-IN" sz="1400" b="0" i="0" u="none" strike="noStrike" cap="none" dirty="0">
                <a:solidFill>
                  <a:srgbClr val="000000"/>
                </a:solidFill>
                <a:latin typeface="Arial"/>
                <a:ea typeface="Arial"/>
                <a:cs typeface="Arial"/>
                <a:sym typeface="Arial"/>
              </a:rPr>
              <a:t>the extent to which high central nodes </a:t>
            </a:r>
            <a:r>
              <a:rPr lang="en-IN" sz="1400" b="1" i="1" u="none" strike="noStrike" cap="none" dirty="0">
                <a:solidFill>
                  <a:srgbClr val="000000"/>
                </a:solidFill>
                <a:latin typeface="Arial"/>
                <a:ea typeface="Arial"/>
                <a:cs typeface="Arial"/>
                <a:sym typeface="Arial"/>
              </a:rPr>
              <a:t>retain their ranks</a:t>
            </a:r>
            <a:r>
              <a:rPr lang="en-IN" sz="1400" b="0" i="0" u="none" strike="noStrike" cap="none" dirty="0">
                <a:solidFill>
                  <a:srgbClr val="000000"/>
                </a:solidFill>
                <a:latin typeface="Arial"/>
                <a:ea typeface="Arial"/>
                <a:cs typeface="Arial"/>
                <a:sym typeface="Arial"/>
              </a:rPr>
              <a:t> using time series models </a:t>
            </a:r>
            <a:endParaRPr sz="1400" b="0" i="0" u="none" strike="noStrike" cap="none" dirty="0">
              <a:solidFill>
                <a:srgbClr val="000000"/>
              </a:solidFill>
              <a:latin typeface="Arial"/>
              <a:ea typeface="Arial"/>
              <a:cs typeface="Arial"/>
              <a:sym typeface="Arial"/>
            </a:endParaRPr>
          </a:p>
        </p:txBody>
      </p:sp>
      <p:sp>
        <p:nvSpPr>
          <p:cNvPr id="495" name="Google Shape;495;p54"/>
          <p:cNvSpPr txBox="1"/>
          <p:nvPr/>
        </p:nvSpPr>
        <p:spPr>
          <a:xfrm>
            <a:off x="242047" y="1404895"/>
            <a:ext cx="8659906" cy="307777"/>
          </a:xfrm>
          <a:prstGeom prst="rect">
            <a:avLst/>
          </a:prstGeom>
          <a:noFill/>
          <a:ln w="38100"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How does the classification help us?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5"/>
          <p:cNvSpPr txBox="1">
            <a:spLocks noGrp="1"/>
          </p:cNvSpPr>
          <p:nvPr>
            <p:ph type="title"/>
          </p:nvPr>
        </p:nvSpPr>
        <p:spPr>
          <a:xfrm>
            <a:off x="523015" y="108538"/>
            <a:ext cx="7771588" cy="1021895"/>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latin typeface="Arial"/>
                <a:ea typeface="Arial"/>
                <a:cs typeface="Arial"/>
                <a:sym typeface="Arial"/>
              </a:rPr>
              <a:t>Prediction Framework</a:t>
            </a:r>
            <a:endParaRPr/>
          </a:p>
        </p:txBody>
      </p:sp>
      <p:sp>
        <p:nvSpPr>
          <p:cNvPr id="501" name="Google Shape;501;p55"/>
          <p:cNvSpPr txBox="1"/>
          <p:nvPr/>
        </p:nvSpPr>
        <p:spPr>
          <a:xfrm>
            <a:off x="607039" y="1367758"/>
            <a:ext cx="7860766" cy="5539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600" b="0" i="0" u="none" strike="noStrike" cap="none">
                <a:solidFill>
                  <a:srgbClr val="000000"/>
                </a:solidFill>
                <a:latin typeface="Arial"/>
                <a:ea typeface="Arial"/>
                <a:cs typeface="Arial"/>
                <a:sym typeface="Arial"/>
              </a:rPr>
              <a:t>We use Auto-Regressive-Integrated-Moving-Average (ARIMA) model for prediction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2" name="Google Shape;502;p55"/>
          <p:cNvSpPr/>
          <p:nvPr/>
        </p:nvSpPr>
        <p:spPr>
          <a:xfrm>
            <a:off x="1098899" y="2717750"/>
            <a:ext cx="7368900" cy="769500"/>
          </a:xfrm>
          <a:prstGeom prst="rect">
            <a:avLst/>
          </a:prstGeom>
          <a:noFill/>
          <a:ln w="222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On fitting ARIMA(p,d,q) model, we obtain an auto-regressive equation of the form</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	</a:t>
            </a:r>
            <a:r>
              <a:rPr lang="en-IN" sz="1600" b="0" i="0" u="none" strike="noStrike" cap="none">
                <a:solidFill>
                  <a:srgbClr val="000000"/>
                </a:solidFill>
                <a:latin typeface="Arial"/>
                <a:ea typeface="Arial"/>
                <a:cs typeface="Arial"/>
                <a:sym typeface="Arial"/>
              </a:rPr>
              <a:t>y</a:t>
            </a:r>
            <a:r>
              <a:rPr lang="en-IN" sz="1600" b="0" i="0" u="none" strike="noStrike" cap="none" baseline="-25000">
                <a:solidFill>
                  <a:srgbClr val="000000"/>
                </a:solidFill>
                <a:latin typeface="Arial"/>
                <a:ea typeface="Arial"/>
                <a:cs typeface="Arial"/>
                <a:sym typeface="Arial"/>
              </a:rPr>
              <a:t>t</a:t>
            </a:r>
            <a:r>
              <a:rPr lang="en-IN" sz="1600" b="0" i="0" u="none" strike="noStrike" cap="none">
                <a:solidFill>
                  <a:srgbClr val="000000"/>
                </a:solidFill>
                <a:latin typeface="Arial"/>
                <a:ea typeface="Arial"/>
                <a:cs typeface="Arial"/>
                <a:sym typeface="Arial"/>
              </a:rPr>
              <a:t> = a</a:t>
            </a:r>
            <a:r>
              <a:rPr lang="en-IN" sz="1600" b="0" i="0" u="none" strike="noStrike" cap="none" baseline="-25000">
                <a:solidFill>
                  <a:srgbClr val="000000"/>
                </a:solidFill>
                <a:latin typeface="Arial"/>
                <a:ea typeface="Arial"/>
                <a:cs typeface="Arial"/>
                <a:sym typeface="Arial"/>
              </a:rPr>
              <a:t>1</a:t>
            </a:r>
            <a:r>
              <a:rPr lang="en-IN" sz="1600" b="0" i="0" u="none" strike="noStrike" cap="none">
                <a:solidFill>
                  <a:srgbClr val="000000"/>
                </a:solidFill>
                <a:latin typeface="Arial"/>
                <a:ea typeface="Arial"/>
                <a:cs typeface="Arial"/>
                <a:sym typeface="Arial"/>
              </a:rPr>
              <a:t>y</a:t>
            </a:r>
            <a:r>
              <a:rPr lang="en-IN" sz="1600" b="0" i="0" u="none" strike="noStrike" cap="none" baseline="-25000">
                <a:solidFill>
                  <a:srgbClr val="000000"/>
                </a:solidFill>
                <a:latin typeface="Arial"/>
                <a:ea typeface="Arial"/>
                <a:cs typeface="Arial"/>
                <a:sym typeface="Arial"/>
              </a:rPr>
              <a:t>t-1</a:t>
            </a:r>
            <a:r>
              <a:rPr lang="en-IN" sz="1600" b="0" i="0" u="none" strike="noStrike" cap="none">
                <a:solidFill>
                  <a:srgbClr val="000000"/>
                </a:solidFill>
                <a:latin typeface="Arial"/>
                <a:ea typeface="Arial"/>
                <a:cs typeface="Arial"/>
                <a:sym typeface="Arial"/>
              </a:rPr>
              <a:t>+...+a</a:t>
            </a:r>
            <a:r>
              <a:rPr lang="en-IN" sz="1600" b="0" i="0" u="none" strike="noStrike" cap="none" baseline="-25000">
                <a:solidFill>
                  <a:srgbClr val="000000"/>
                </a:solidFill>
                <a:latin typeface="Arial"/>
                <a:ea typeface="Arial"/>
                <a:cs typeface="Arial"/>
                <a:sym typeface="Arial"/>
              </a:rPr>
              <a:t>p</a:t>
            </a:r>
            <a:r>
              <a:rPr lang="en-IN" sz="1600" b="0" i="0" u="none" strike="noStrike" cap="none">
                <a:solidFill>
                  <a:srgbClr val="000000"/>
                </a:solidFill>
                <a:latin typeface="Arial"/>
                <a:ea typeface="Arial"/>
                <a:cs typeface="Arial"/>
                <a:sym typeface="Arial"/>
              </a:rPr>
              <a:t>y</a:t>
            </a:r>
            <a:r>
              <a:rPr lang="en-IN" sz="1600" b="0" i="0" u="none" strike="noStrike" cap="none" baseline="-25000">
                <a:solidFill>
                  <a:srgbClr val="000000"/>
                </a:solidFill>
                <a:latin typeface="Arial"/>
                <a:ea typeface="Arial"/>
                <a:cs typeface="Arial"/>
                <a:sym typeface="Arial"/>
              </a:rPr>
              <a:t>t-p</a:t>
            </a:r>
            <a:r>
              <a:rPr lang="en-IN" sz="1600" b="0" i="0" u="none" strike="noStrike" cap="none">
                <a:solidFill>
                  <a:srgbClr val="000000"/>
                </a:solidFill>
                <a:latin typeface="Arial"/>
                <a:ea typeface="Arial"/>
                <a:cs typeface="Arial"/>
                <a:sym typeface="Arial"/>
              </a:rPr>
              <a:t>+b</a:t>
            </a:r>
            <a:r>
              <a:rPr lang="en-IN" sz="1600" b="0" i="0" u="none" strike="noStrike" cap="none" baseline="-25000">
                <a:solidFill>
                  <a:srgbClr val="000000"/>
                </a:solidFill>
                <a:latin typeface="Arial"/>
                <a:ea typeface="Arial"/>
                <a:cs typeface="Arial"/>
                <a:sym typeface="Arial"/>
              </a:rPr>
              <a:t>1</a:t>
            </a:r>
            <a:r>
              <a:rPr lang="en-IN" sz="1600" b="0" i="0" u="none" strike="noStrike" cap="none">
                <a:solidFill>
                  <a:srgbClr val="000000"/>
                </a:solidFill>
                <a:latin typeface="Arial"/>
                <a:ea typeface="Arial"/>
                <a:cs typeface="Arial"/>
                <a:sym typeface="Arial"/>
              </a:rPr>
              <a:t>e</a:t>
            </a:r>
            <a:r>
              <a:rPr lang="en-IN" sz="1600" b="0" i="0" u="none" strike="noStrike" cap="none" baseline="-25000">
                <a:solidFill>
                  <a:srgbClr val="000000"/>
                </a:solidFill>
                <a:latin typeface="Arial"/>
                <a:ea typeface="Arial"/>
                <a:cs typeface="Arial"/>
                <a:sym typeface="Arial"/>
              </a:rPr>
              <a:t>t-1</a:t>
            </a:r>
            <a:r>
              <a:rPr lang="en-IN" sz="1600" b="0" i="0" u="none" strike="noStrike" cap="none">
                <a:solidFill>
                  <a:srgbClr val="000000"/>
                </a:solidFill>
                <a:latin typeface="Arial"/>
                <a:ea typeface="Arial"/>
                <a:cs typeface="Arial"/>
                <a:sym typeface="Arial"/>
              </a:rPr>
              <a:t>+...+b</a:t>
            </a:r>
            <a:r>
              <a:rPr lang="en-IN" sz="1600" b="0" i="0" u="none" strike="noStrike" cap="none" baseline="-25000">
                <a:solidFill>
                  <a:srgbClr val="000000"/>
                </a:solidFill>
                <a:latin typeface="Arial"/>
                <a:ea typeface="Arial"/>
                <a:cs typeface="Arial"/>
                <a:sym typeface="Arial"/>
              </a:rPr>
              <a:t>q</a:t>
            </a:r>
            <a:r>
              <a:rPr lang="en-IN" sz="1600" b="0" i="0" u="none" strike="noStrike" cap="none">
                <a:solidFill>
                  <a:srgbClr val="000000"/>
                </a:solidFill>
                <a:latin typeface="Arial"/>
                <a:ea typeface="Arial"/>
                <a:cs typeface="Arial"/>
                <a:sym typeface="Arial"/>
              </a:rPr>
              <a:t>e</a:t>
            </a:r>
            <a:r>
              <a:rPr lang="en-IN" sz="1600" b="0" i="0" u="none" strike="noStrike" cap="none" baseline="-25000">
                <a:solidFill>
                  <a:srgbClr val="000000"/>
                </a:solidFill>
                <a:latin typeface="Arial"/>
                <a:ea typeface="Arial"/>
                <a:cs typeface="Arial"/>
                <a:sym typeface="Arial"/>
              </a:rPr>
              <a:t>t-q</a:t>
            </a:r>
            <a:r>
              <a:rPr lang="en-IN" sz="1600" b="0" i="0" u="none" strike="noStrike" cap="none">
                <a:solidFill>
                  <a:srgbClr val="000000"/>
                </a:solidFill>
                <a:latin typeface="Arial"/>
                <a:ea typeface="Arial"/>
                <a:cs typeface="Arial"/>
                <a:sym typeface="Arial"/>
              </a:rPr>
              <a:t>+c</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cxnSp>
        <p:nvCxnSpPr>
          <p:cNvPr id="507" name="Google Shape;507;p56"/>
          <p:cNvCxnSpPr/>
          <p:nvPr/>
        </p:nvCxnSpPr>
        <p:spPr>
          <a:xfrm>
            <a:off x="1598279" y="376518"/>
            <a:ext cx="0" cy="1959428"/>
          </a:xfrm>
          <a:prstGeom prst="straightConnector1">
            <a:avLst/>
          </a:prstGeom>
          <a:noFill/>
          <a:ln w="34925" cap="flat" cmpd="sng">
            <a:solidFill>
              <a:schemeClr val="dk1"/>
            </a:solidFill>
            <a:prstDash val="solid"/>
            <a:round/>
            <a:headEnd type="none" w="sm" len="sm"/>
            <a:tailEnd type="none" w="sm" len="sm"/>
          </a:ln>
        </p:spPr>
      </p:cxnSp>
      <p:cxnSp>
        <p:nvCxnSpPr>
          <p:cNvPr id="508" name="Google Shape;508;p56"/>
          <p:cNvCxnSpPr/>
          <p:nvPr/>
        </p:nvCxnSpPr>
        <p:spPr>
          <a:xfrm>
            <a:off x="1598279" y="2335946"/>
            <a:ext cx="3158138" cy="0"/>
          </a:xfrm>
          <a:prstGeom prst="straightConnector1">
            <a:avLst/>
          </a:prstGeom>
          <a:noFill/>
          <a:ln w="38100" cap="flat" cmpd="sng">
            <a:solidFill>
              <a:schemeClr val="dk1"/>
            </a:solidFill>
            <a:prstDash val="solid"/>
            <a:round/>
            <a:headEnd type="none" w="sm" len="sm"/>
            <a:tailEnd type="none" w="sm" len="sm"/>
          </a:ln>
        </p:spPr>
      </p:cxnSp>
      <p:sp>
        <p:nvSpPr>
          <p:cNvPr id="509" name="Google Shape;509;p56"/>
          <p:cNvSpPr/>
          <p:nvPr/>
        </p:nvSpPr>
        <p:spPr>
          <a:xfrm>
            <a:off x="1598279" y="1137798"/>
            <a:ext cx="3357923" cy="560374"/>
          </a:xfrm>
          <a:custGeom>
            <a:avLst/>
            <a:gdLst/>
            <a:ahLst/>
            <a:cxnLst/>
            <a:rect l="l" t="t" r="r" b="b"/>
            <a:pathLst>
              <a:path w="3357923" h="560374" extrusionOk="0">
                <a:moveTo>
                  <a:pt x="0" y="560374"/>
                </a:moveTo>
                <a:lnTo>
                  <a:pt x="238205" y="391325"/>
                </a:lnTo>
                <a:cubicBezTo>
                  <a:pt x="280467" y="363150"/>
                  <a:pt x="183136" y="372115"/>
                  <a:pt x="253573" y="391325"/>
                </a:cubicBezTo>
                <a:cubicBezTo>
                  <a:pt x="324010" y="410535"/>
                  <a:pt x="449516" y="511708"/>
                  <a:pt x="660827" y="506585"/>
                </a:cubicBezTo>
                <a:cubicBezTo>
                  <a:pt x="872138" y="501462"/>
                  <a:pt x="1292199" y="374676"/>
                  <a:pt x="1521439" y="360589"/>
                </a:cubicBezTo>
                <a:cubicBezTo>
                  <a:pt x="1750679" y="346502"/>
                  <a:pt x="1886430" y="480972"/>
                  <a:pt x="2036269" y="422061"/>
                </a:cubicBezTo>
                <a:cubicBezTo>
                  <a:pt x="2186108" y="363150"/>
                  <a:pt x="2200195" y="44262"/>
                  <a:pt x="2420471" y="7123"/>
                </a:cubicBezTo>
                <a:cubicBezTo>
                  <a:pt x="2640747" y="-30016"/>
                  <a:pt x="2999335" y="84604"/>
                  <a:pt x="3357923" y="199224"/>
                </a:cubicBezTo>
              </a:path>
            </a:pathLst>
          </a:custGeom>
          <a:no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0" name="Google Shape;510;p56"/>
          <p:cNvSpPr txBox="1"/>
          <p:nvPr/>
        </p:nvSpPr>
        <p:spPr>
          <a:xfrm>
            <a:off x="2205318" y="2482008"/>
            <a:ext cx="164438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Time</a:t>
            </a:r>
            <a:endParaRPr/>
          </a:p>
        </p:txBody>
      </p:sp>
      <p:sp>
        <p:nvSpPr>
          <p:cNvPr id="511" name="Google Shape;511;p56"/>
          <p:cNvSpPr txBox="1"/>
          <p:nvPr/>
        </p:nvSpPr>
        <p:spPr>
          <a:xfrm>
            <a:off x="783772" y="987679"/>
            <a:ext cx="81450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Jaccard</a:t>
            </a:r>
            <a:endParaRPr/>
          </a:p>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Overlap</a:t>
            </a:r>
            <a:endParaRPr/>
          </a:p>
        </p:txBody>
      </p:sp>
      <p:sp>
        <p:nvSpPr>
          <p:cNvPr id="512" name="Google Shape;512;p56"/>
          <p:cNvSpPr/>
          <p:nvPr/>
        </p:nvSpPr>
        <p:spPr>
          <a:xfrm>
            <a:off x="2416648" y="1370805"/>
            <a:ext cx="760698" cy="280187"/>
          </a:xfrm>
          <a:prstGeom prst="rect">
            <a:avLst/>
          </a:prstGeom>
          <a:noFill/>
          <a:ln w="25400" cap="flat" cmpd="sng">
            <a:solidFill>
              <a:srgbClr val="003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513" name="Google Shape;513;p56"/>
          <p:cNvCxnSpPr/>
          <p:nvPr/>
        </p:nvCxnSpPr>
        <p:spPr>
          <a:xfrm flipH="1">
            <a:off x="3277240" y="873932"/>
            <a:ext cx="461042" cy="622159"/>
          </a:xfrm>
          <a:prstGeom prst="straightConnector1">
            <a:avLst/>
          </a:prstGeom>
          <a:noFill/>
          <a:ln w="31750" cap="flat" cmpd="sng">
            <a:solidFill>
              <a:schemeClr val="dk1"/>
            </a:solidFill>
            <a:prstDash val="solid"/>
            <a:round/>
            <a:headEnd type="none" w="sm" len="sm"/>
            <a:tailEnd type="triangle" w="med" len="med"/>
          </a:ln>
        </p:spPr>
      </p:cxnSp>
      <p:cxnSp>
        <p:nvCxnSpPr>
          <p:cNvPr id="514" name="Google Shape;514;p56"/>
          <p:cNvCxnSpPr/>
          <p:nvPr/>
        </p:nvCxnSpPr>
        <p:spPr>
          <a:xfrm rot="10800000" flipH="1">
            <a:off x="1825923" y="1552716"/>
            <a:ext cx="758788" cy="1204098"/>
          </a:xfrm>
          <a:prstGeom prst="straightConnector1">
            <a:avLst/>
          </a:prstGeom>
          <a:noFill/>
          <a:ln w="31750" cap="flat" cmpd="sng">
            <a:solidFill>
              <a:schemeClr val="dk1"/>
            </a:solidFill>
            <a:prstDash val="solid"/>
            <a:round/>
            <a:headEnd type="none" w="sm" len="sm"/>
            <a:tailEnd type="triangle" w="med" len="med"/>
          </a:ln>
        </p:spPr>
      </p:cxnSp>
      <p:sp>
        <p:nvSpPr>
          <p:cNvPr id="515" name="Google Shape;515;p56"/>
          <p:cNvSpPr/>
          <p:nvPr/>
        </p:nvSpPr>
        <p:spPr>
          <a:xfrm>
            <a:off x="3849700" y="419246"/>
            <a:ext cx="1390803" cy="454686"/>
          </a:xfrm>
          <a:prstGeom prst="roundRect">
            <a:avLst>
              <a:gd name="adj" fmla="val 16667"/>
            </a:avLst>
          </a:prstGeom>
          <a:no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Prediction Point</a:t>
            </a:r>
            <a:endParaRPr/>
          </a:p>
        </p:txBody>
      </p:sp>
      <p:sp>
        <p:nvSpPr>
          <p:cNvPr id="516" name="Google Shape;516;p56"/>
          <p:cNvSpPr/>
          <p:nvPr/>
        </p:nvSpPr>
        <p:spPr>
          <a:xfrm>
            <a:off x="314607" y="2599812"/>
            <a:ext cx="1701014" cy="523219"/>
          </a:xfrm>
          <a:prstGeom prst="roundRect">
            <a:avLst>
              <a:gd name="adj" fmla="val 16667"/>
            </a:avLst>
          </a:prstGeom>
          <a:no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Autoregressive window</a:t>
            </a:r>
            <a:endParaRPr/>
          </a:p>
        </p:txBody>
      </p:sp>
      <p:sp>
        <p:nvSpPr>
          <p:cNvPr id="517" name="Google Shape;517;p56"/>
          <p:cNvSpPr txBox="1"/>
          <p:nvPr/>
        </p:nvSpPr>
        <p:spPr>
          <a:xfrm>
            <a:off x="5056096" y="1424594"/>
            <a:ext cx="4064859"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We calculate the </a:t>
            </a:r>
            <a:r>
              <a:rPr lang="en-IN" sz="1400" b="1" i="1" u="none" strike="noStrike" cap="none">
                <a:solidFill>
                  <a:srgbClr val="000000"/>
                </a:solidFill>
                <a:latin typeface="Arial"/>
                <a:ea typeface="Arial"/>
                <a:cs typeface="Arial"/>
                <a:sym typeface="Arial"/>
              </a:rPr>
              <a:t>overlap between top k high central nodes</a:t>
            </a:r>
            <a:r>
              <a:rPr lang="en-IN" sz="1400" b="0" i="0" u="none" strike="noStrike" cap="none">
                <a:solidFill>
                  <a:srgbClr val="000000"/>
                </a:solidFill>
                <a:latin typeface="Arial"/>
                <a:ea typeface="Arial"/>
                <a:cs typeface="Arial"/>
                <a:sym typeface="Arial"/>
              </a:rPr>
              <a:t> across consecutive time steps using Jaccard coefficient (JC).</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Prediction of time t is calculated by regressing on JC between t-1 and t-w (w = window size) </a:t>
            </a:r>
            <a:endParaRPr sz="1400" b="0" i="0" u="none" strike="noStrike" cap="none">
              <a:solidFill>
                <a:srgbClr val="000000"/>
              </a:solidFill>
              <a:latin typeface="Arial"/>
              <a:ea typeface="Arial"/>
              <a:cs typeface="Arial"/>
              <a:sym typeface="Arial"/>
            </a:endParaRPr>
          </a:p>
        </p:txBody>
      </p:sp>
      <p:sp>
        <p:nvSpPr>
          <p:cNvPr id="518" name="Google Shape;518;p56"/>
          <p:cNvSpPr/>
          <p:nvPr/>
        </p:nvSpPr>
        <p:spPr>
          <a:xfrm>
            <a:off x="1890272" y="3394588"/>
            <a:ext cx="4535978" cy="738664"/>
          </a:xfrm>
          <a:prstGeom prst="rect">
            <a:avLst/>
          </a:prstGeom>
          <a:noFill/>
          <a:ln>
            <a:noFill/>
          </a:ln>
        </p:spPr>
        <p:txBody>
          <a:bodyPr spcFirstLastPara="1" wrap="square" lIns="91425" tIns="45700" rIns="91425" bIns="45700" anchor="t" anchorCtr="0">
            <a:spAutoFit/>
          </a:bodyPr>
          <a:lstStyle/>
          <a:p>
            <a:pPr marL="0" marR="0" lvl="0" indent="-8890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Arial"/>
                <a:ea typeface="Arial"/>
                <a:cs typeface="Arial"/>
                <a:sym typeface="Arial"/>
              </a:rPr>
              <a:t>For a given time step t, the original overlap value is o</a:t>
            </a:r>
            <a:r>
              <a:rPr lang="en-IN" sz="1400" b="0" i="0" u="none" strike="noStrike" cap="none" baseline="-25000">
                <a:solidFill>
                  <a:srgbClr val="000000"/>
                </a:solidFill>
                <a:latin typeface="Arial"/>
                <a:ea typeface="Arial"/>
                <a:cs typeface="Arial"/>
                <a:sym typeface="Arial"/>
              </a:rPr>
              <a:t>t</a:t>
            </a:r>
            <a:r>
              <a:rPr lang="en-IN" sz="1400" b="0" i="0" u="none" strike="noStrike" cap="none">
                <a:solidFill>
                  <a:srgbClr val="000000"/>
                </a:solidFill>
                <a:latin typeface="Arial"/>
                <a:ea typeface="Arial"/>
                <a:cs typeface="Arial"/>
                <a:sym typeface="Arial"/>
              </a:rPr>
              <a:t> and the predicted value is p</a:t>
            </a:r>
            <a:r>
              <a:rPr lang="en-IN" sz="1400" b="0" i="0" u="none" strike="noStrike" cap="none" baseline="-25000">
                <a:solidFill>
                  <a:srgbClr val="000000"/>
                </a:solidFill>
                <a:latin typeface="Arial"/>
                <a:ea typeface="Arial"/>
                <a:cs typeface="Arial"/>
                <a:sym typeface="Arial"/>
              </a:rPr>
              <a:t>t</a:t>
            </a:r>
            <a:r>
              <a:rPr lang="en-IN" sz="1400" b="0" i="0" u="none" strike="noStrike" cap="none">
                <a:solidFill>
                  <a:srgbClr val="000000"/>
                </a:solidFill>
                <a:latin typeface="Arial"/>
                <a:ea typeface="Arial"/>
                <a:cs typeface="Arial"/>
                <a:sym typeface="Arial"/>
              </a:rPr>
              <a:t> , we define the error in </a:t>
            </a:r>
            <a:r>
              <a:rPr lang="en-IN" sz="1400" b="1" i="1" u="none" strike="noStrike" cap="none">
                <a:solidFill>
                  <a:srgbClr val="980000"/>
                </a:solidFill>
                <a:latin typeface="Arial"/>
                <a:ea typeface="Arial"/>
                <a:cs typeface="Arial"/>
                <a:sym typeface="Arial"/>
              </a:rPr>
              <a:t>prediction error (e</a:t>
            </a:r>
            <a:r>
              <a:rPr lang="en-IN" sz="1400" b="1" i="1" u="none" strike="noStrike" cap="none" baseline="-25000">
                <a:solidFill>
                  <a:srgbClr val="980000"/>
                </a:solidFill>
                <a:latin typeface="Arial"/>
                <a:ea typeface="Arial"/>
                <a:cs typeface="Arial"/>
                <a:sym typeface="Arial"/>
              </a:rPr>
              <a:t>t </a:t>
            </a:r>
            <a:r>
              <a:rPr lang="en-IN" sz="1400" b="1" i="1" u="none" strike="noStrike" cap="none">
                <a:solidFill>
                  <a:srgbClr val="980000"/>
                </a:solidFill>
                <a:latin typeface="Arial"/>
                <a:ea typeface="Arial"/>
                <a:cs typeface="Arial"/>
                <a:sym typeface="Arial"/>
              </a:rPr>
              <a:t>) </a:t>
            </a:r>
            <a:r>
              <a:rPr lang="en-IN" sz="1400" b="0" i="0" u="none" strike="noStrike" cap="none">
                <a:solidFill>
                  <a:srgbClr val="000000"/>
                </a:solidFill>
                <a:latin typeface="Arial"/>
                <a:ea typeface="Arial"/>
                <a:cs typeface="Arial"/>
                <a:sym typeface="Arial"/>
              </a:rPr>
              <a:t>as</a:t>
            </a:r>
            <a:endParaRPr/>
          </a:p>
        </p:txBody>
      </p:sp>
      <p:pic>
        <p:nvPicPr>
          <p:cNvPr id="519" name="Google Shape;519;p56"/>
          <p:cNvPicPr preferRelativeResize="0"/>
          <p:nvPr/>
        </p:nvPicPr>
        <p:blipFill rotWithShape="1">
          <a:blip r:embed="rId3">
            <a:alphaModFix/>
          </a:blip>
          <a:srcRect/>
          <a:stretch/>
        </p:blipFill>
        <p:spPr>
          <a:xfrm>
            <a:off x="3277240" y="4147571"/>
            <a:ext cx="2121033" cy="62345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57"/>
          <p:cNvPicPr preferRelativeResize="0"/>
          <p:nvPr/>
        </p:nvPicPr>
        <p:blipFill rotWithShape="1">
          <a:blip r:embed="rId3">
            <a:alphaModFix/>
          </a:blip>
          <a:srcRect/>
          <a:stretch/>
        </p:blipFill>
        <p:spPr>
          <a:xfrm>
            <a:off x="468726" y="896257"/>
            <a:ext cx="8206548" cy="2115750"/>
          </a:xfrm>
          <a:prstGeom prst="rect">
            <a:avLst/>
          </a:prstGeom>
          <a:noFill/>
          <a:ln>
            <a:noFill/>
          </a:ln>
        </p:spPr>
      </p:pic>
      <p:sp>
        <p:nvSpPr>
          <p:cNvPr id="525" name="Google Shape;525;p57"/>
          <p:cNvSpPr/>
          <p:nvPr/>
        </p:nvSpPr>
        <p:spPr>
          <a:xfrm>
            <a:off x="1483018" y="3977429"/>
            <a:ext cx="5374982"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FF9900"/>
                </a:solidFill>
                <a:latin typeface="Arial"/>
                <a:ea typeface="Arial"/>
                <a:cs typeface="Arial"/>
                <a:sym typeface="Arial"/>
              </a:rPr>
              <a:t>Results for </a:t>
            </a:r>
            <a:r>
              <a:rPr lang="en-IN" sz="1400" b="1" i="1" u="none" strike="noStrike" cap="none">
                <a:solidFill>
                  <a:srgbClr val="980000"/>
                </a:solidFill>
                <a:latin typeface="Arial"/>
                <a:ea typeface="Arial"/>
                <a:cs typeface="Arial"/>
                <a:sym typeface="Arial"/>
              </a:rPr>
              <a:t>ARIMA</a:t>
            </a:r>
            <a:r>
              <a:rPr lang="en-IN" sz="1400" b="0" i="0" u="none" strike="noStrike" cap="none">
                <a:solidFill>
                  <a:srgbClr val="FF9900"/>
                </a:solidFill>
                <a:latin typeface="Arial"/>
                <a:ea typeface="Arial"/>
                <a:cs typeface="Arial"/>
                <a:sym typeface="Arial"/>
              </a:rPr>
              <a:t> Model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IN"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
        <p:nvSpPr>
          <p:cNvPr id="526" name="Google Shape;526;p57"/>
          <p:cNvSpPr/>
          <p:nvPr/>
        </p:nvSpPr>
        <p:spPr>
          <a:xfrm>
            <a:off x="468726" y="1459966"/>
            <a:ext cx="7417974" cy="768404"/>
          </a:xfrm>
          <a:prstGeom prst="rect">
            <a:avLst/>
          </a:prstGeom>
          <a:no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527" name="Google Shape;527;p57"/>
          <p:cNvCxnSpPr/>
          <p:nvPr/>
        </p:nvCxnSpPr>
        <p:spPr>
          <a:xfrm rot="10800000" flipH="1">
            <a:off x="1893666" y="1954132"/>
            <a:ext cx="922084" cy="1739475"/>
          </a:xfrm>
          <a:prstGeom prst="straightConnector1">
            <a:avLst/>
          </a:prstGeom>
          <a:noFill/>
          <a:ln w="38100" cap="flat" cmpd="sng">
            <a:solidFill>
              <a:schemeClr val="dk1"/>
            </a:solidFill>
            <a:prstDash val="solid"/>
            <a:round/>
            <a:headEnd type="none" w="sm" len="sm"/>
            <a:tailEnd type="triangl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532" name="Google Shape;532;p58"/>
          <p:cNvPicPr preferRelativeResize="0"/>
          <p:nvPr/>
        </p:nvPicPr>
        <p:blipFill rotWithShape="1">
          <a:blip r:embed="rId3">
            <a:alphaModFix/>
          </a:blip>
          <a:srcRect/>
          <a:stretch/>
        </p:blipFill>
        <p:spPr>
          <a:xfrm>
            <a:off x="752475" y="357589"/>
            <a:ext cx="7639050" cy="3152775"/>
          </a:xfrm>
          <a:prstGeom prst="rect">
            <a:avLst/>
          </a:prstGeom>
          <a:noFill/>
          <a:ln>
            <a:noFill/>
          </a:ln>
        </p:spPr>
      </p:pic>
      <p:sp>
        <p:nvSpPr>
          <p:cNvPr id="533" name="Google Shape;533;p58"/>
          <p:cNvSpPr/>
          <p:nvPr/>
        </p:nvSpPr>
        <p:spPr>
          <a:xfrm>
            <a:off x="2378208" y="4047247"/>
            <a:ext cx="4572000"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FF9900"/>
                </a:solidFill>
                <a:latin typeface="Arial"/>
                <a:ea typeface="Arial"/>
                <a:cs typeface="Arial"/>
                <a:sym typeface="Arial"/>
              </a:rPr>
              <a:t>Results for </a:t>
            </a:r>
            <a:r>
              <a:rPr lang="en-IN" sz="1400" b="1" i="1" u="none" strike="noStrike" cap="none">
                <a:solidFill>
                  <a:srgbClr val="980000"/>
                </a:solidFill>
                <a:latin typeface="Arial"/>
                <a:ea typeface="Arial"/>
                <a:cs typeface="Arial"/>
                <a:sym typeface="Arial"/>
              </a:rPr>
              <a:t>AR, MA, ARMA</a:t>
            </a:r>
            <a:r>
              <a:rPr lang="en-IN" sz="1400" b="0" i="0" u="none" strike="noStrike" cap="none">
                <a:solidFill>
                  <a:srgbClr val="FF9900"/>
                </a:solidFill>
                <a:latin typeface="Arial"/>
                <a:ea typeface="Arial"/>
                <a:cs typeface="Arial"/>
                <a:sym typeface="Arial"/>
              </a:rPr>
              <a:t> models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IN"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
        <p:nvSpPr>
          <p:cNvPr id="534" name="Google Shape;534;p58"/>
          <p:cNvSpPr/>
          <p:nvPr/>
        </p:nvSpPr>
        <p:spPr>
          <a:xfrm>
            <a:off x="752475" y="1129553"/>
            <a:ext cx="7639050" cy="1183341"/>
          </a:xfrm>
          <a:prstGeom prst="roundRect">
            <a:avLst>
              <a:gd name="adj" fmla="val 16667"/>
            </a:avLst>
          </a:prstGeom>
          <a:noFill/>
          <a:ln w="381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6"/>
          <p:cNvSpPr txBox="1"/>
          <p:nvPr/>
        </p:nvSpPr>
        <p:spPr>
          <a:xfrm>
            <a:off x="829875" y="1767328"/>
            <a:ext cx="7653297"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2000" b="1" i="0" u="none" strike="noStrike" cap="none">
                <a:solidFill>
                  <a:srgbClr val="C00000"/>
                </a:solidFill>
                <a:latin typeface="Arial"/>
                <a:ea typeface="Arial"/>
                <a:cs typeface="Arial"/>
                <a:sym typeface="Arial"/>
              </a:rPr>
              <a:t>Key </a:t>
            </a:r>
            <a:r>
              <a:rPr lang="en-IN" sz="2000" b="1">
                <a:solidFill>
                  <a:srgbClr val="C00000"/>
                </a:solidFill>
              </a:rPr>
              <a:t>s</a:t>
            </a:r>
            <a:r>
              <a:rPr lang="en-IN" sz="2000" b="1" i="0" u="none" strike="noStrike" cap="none">
                <a:solidFill>
                  <a:srgbClr val="C00000"/>
                </a:solidFill>
                <a:latin typeface="Arial"/>
                <a:ea typeface="Arial"/>
                <a:cs typeface="Arial"/>
                <a:sym typeface="Arial"/>
              </a:rPr>
              <a:t>tructure we study for our objective: </a:t>
            </a:r>
            <a:endParaRPr sz="2000" b="1" i="0" u="none" strike="noStrike" cap="none">
              <a:solidFill>
                <a:srgbClr val="C00000"/>
              </a:solidFill>
              <a:latin typeface="Arial"/>
              <a:ea typeface="Arial"/>
              <a:cs typeface="Arial"/>
              <a:sym typeface="Arial"/>
            </a:endParaRPr>
          </a:p>
          <a:p>
            <a:pPr marL="0" marR="0" lvl="0" indent="0" algn="ctr" rtl="0">
              <a:lnSpc>
                <a:spcPct val="100000"/>
              </a:lnSpc>
              <a:spcBef>
                <a:spcPts val="0"/>
              </a:spcBef>
              <a:spcAft>
                <a:spcPts val="0"/>
              </a:spcAft>
              <a:buNone/>
            </a:pPr>
            <a:r>
              <a:rPr lang="en-IN" sz="2000" b="1" i="1" u="none" strike="noStrike" cap="none">
                <a:solidFill>
                  <a:srgbClr val="C00000"/>
                </a:solidFill>
                <a:latin typeface="Arial"/>
                <a:ea typeface="Arial"/>
                <a:cs typeface="Arial"/>
                <a:sym typeface="Arial"/>
              </a:rPr>
              <a:t>Core periphery organisation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5"/>
          <p:cNvSpPr txBox="1">
            <a:spLocks noGrp="1"/>
          </p:cNvSpPr>
          <p:nvPr>
            <p:ph type="title"/>
          </p:nvPr>
        </p:nvSpPr>
        <p:spPr>
          <a:xfrm>
            <a:off x="337643" y="269272"/>
            <a:ext cx="8230059" cy="488897"/>
          </a:xfrm>
          <a:prstGeom prst="rect">
            <a:avLst/>
          </a:prstGeom>
          <a:noFill/>
          <a:ln>
            <a:noFill/>
          </a:ln>
        </p:spPr>
        <p:txBody>
          <a:bodyPr spcFirstLastPara="1" wrap="square" lIns="81525" tIns="81525" rIns="81525" bIns="81525" anchor="t" anchorCtr="0">
            <a:noAutofit/>
          </a:bodyPr>
          <a:lstStyle/>
          <a:p>
            <a:pPr marL="0" marR="0" lvl="0" indent="0" algn="ctr" rtl="0">
              <a:lnSpc>
                <a:spcPct val="100000"/>
              </a:lnSpc>
              <a:spcBef>
                <a:spcPts val="0"/>
              </a:spcBef>
              <a:spcAft>
                <a:spcPts val="0"/>
              </a:spcAft>
              <a:buClr>
                <a:schemeClr val="dk2"/>
              </a:buClr>
              <a:buSzPts val="1200"/>
              <a:buFont typeface="Garamond"/>
              <a:buNone/>
            </a:pPr>
            <a:r>
              <a:rPr lang="en-IN" sz="2400" dirty="0">
                <a:solidFill>
                  <a:srgbClr val="002060"/>
                </a:solidFill>
                <a:latin typeface="Arial"/>
                <a:ea typeface="Arial"/>
                <a:cs typeface="Arial"/>
                <a:sym typeface="Arial"/>
              </a:rPr>
              <a:t>Problem Statement I</a:t>
            </a:r>
            <a:endParaRPr sz="2400" dirty="0">
              <a:solidFill>
                <a:srgbClr val="002060"/>
              </a:solidFill>
            </a:endParaRPr>
          </a:p>
        </p:txBody>
      </p:sp>
      <p:sp>
        <p:nvSpPr>
          <p:cNvPr id="413" name="Google Shape;413;p45"/>
          <p:cNvSpPr txBox="1">
            <a:spLocks noGrp="1"/>
          </p:cNvSpPr>
          <p:nvPr>
            <p:ph type="body" idx="1"/>
          </p:nvPr>
        </p:nvSpPr>
        <p:spPr>
          <a:xfrm>
            <a:off x="456977" y="1030941"/>
            <a:ext cx="8230059" cy="3156857"/>
          </a:xfrm>
          <a:prstGeom prst="rect">
            <a:avLst/>
          </a:prstGeom>
          <a:noFill/>
          <a:ln>
            <a:noFill/>
          </a:ln>
        </p:spPr>
        <p:txBody>
          <a:bodyPr spcFirstLastPara="1" wrap="square" lIns="81525" tIns="81525" rIns="81525" bIns="81525" anchor="t" anchorCtr="0">
            <a:noAutofit/>
          </a:bodyPr>
          <a:lstStyle/>
          <a:p>
            <a:pPr marL="457200" marR="0" lvl="0" indent="-228600" algn="l" rtl="0">
              <a:lnSpc>
                <a:spcPct val="100000"/>
              </a:lnSpc>
              <a:spcBef>
                <a:spcPts val="500"/>
              </a:spcBef>
              <a:spcAft>
                <a:spcPts val="0"/>
              </a:spcAft>
              <a:buClr>
                <a:schemeClr val="accent1"/>
              </a:buClr>
              <a:buSzPts val="1600"/>
              <a:buFont typeface="Noto Sans Symbols"/>
              <a:buNone/>
            </a:pPr>
            <a:endParaRPr sz="1600" dirty="0">
              <a:latin typeface="Arial"/>
              <a:ea typeface="Arial"/>
              <a:cs typeface="Arial"/>
              <a:sym typeface="Arial"/>
            </a:endParaRPr>
          </a:p>
          <a:p>
            <a:pPr marL="127000" lvl="0" indent="0" algn="ctr" rtl="0">
              <a:lnSpc>
                <a:spcPct val="100000"/>
              </a:lnSpc>
              <a:spcBef>
                <a:spcPts val="500"/>
              </a:spcBef>
              <a:spcAft>
                <a:spcPts val="0"/>
              </a:spcAft>
              <a:buSzPts val="1600"/>
              <a:buNone/>
            </a:pPr>
            <a:r>
              <a:rPr lang="en-IN" sz="2400" b="1" dirty="0"/>
              <a:t>G</a:t>
            </a:r>
            <a:r>
              <a:rPr lang="en-IN" sz="2400" b="1" baseline="-25000" dirty="0"/>
              <a:t>1</a:t>
            </a:r>
            <a:r>
              <a:rPr lang="en-IN" sz="2400" b="1" dirty="0"/>
              <a:t> ……. …G</a:t>
            </a:r>
            <a:r>
              <a:rPr lang="en-IN" sz="2400" b="1" baseline="-25000" dirty="0"/>
              <a:t>(t-k)</a:t>
            </a:r>
            <a:r>
              <a:rPr lang="en-IN" sz="2400" b="1" dirty="0"/>
              <a:t>…….G</a:t>
            </a:r>
            <a:r>
              <a:rPr lang="en-IN" sz="2400" b="1" baseline="-25000" dirty="0"/>
              <a:t>t-1</a:t>
            </a:r>
            <a:r>
              <a:rPr lang="en-IN" sz="2400" b="1" dirty="0"/>
              <a:t>…….    G</a:t>
            </a:r>
            <a:r>
              <a:rPr lang="en-IN" sz="2400" b="1" baseline="-25000" dirty="0"/>
              <a:t>t  </a:t>
            </a:r>
            <a:r>
              <a:rPr lang="en-IN" sz="2400" b="1" dirty="0">
                <a:solidFill>
                  <a:srgbClr val="FF0000"/>
                </a:solidFill>
              </a:rPr>
              <a:t>✗</a:t>
            </a:r>
            <a:r>
              <a:rPr lang="en-IN" sz="2400" b="1" dirty="0"/>
              <a:t> </a:t>
            </a:r>
            <a:r>
              <a:rPr lang="en-IN" sz="2400" b="1" baseline="-25000" dirty="0"/>
              <a:t> </a:t>
            </a:r>
            <a:endParaRPr sz="2400" dirty="0"/>
          </a:p>
          <a:p>
            <a:pPr marL="127000" lvl="0" indent="0" algn="l" rtl="0">
              <a:lnSpc>
                <a:spcPct val="100000"/>
              </a:lnSpc>
              <a:spcBef>
                <a:spcPts val="500"/>
              </a:spcBef>
              <a:spcAft>
                <a:spcPts val="0"/>
              </a:spcAft>
              <a:buSzPts val="1600"/>
              <a:buNone/>
            </a:pPr>
            <a:br>
              <a:rPr lang="en-IN" sz="1600" dirty="0"/>
            </a:br>
            <a:endParaRPr sz="1600" dirty="0"/>
          </a:p>
          <a:p>
            <a:pPr marL="457200" marR="0" lvl="0" indent="-228600" algn="l" rtl="0">
              <a:lnSpc>
                <a:spcPct val="100000"/>
              </a:lnSpc>
              <a:spcBef>
                <a:spcPts val="500"/>
              </a:spcBef>
              <a:spcAft>
                <a:spcPts val="0"/>
              </a:spcAft>
              <a:buClr>
                <a:schemeClr val="accent1"/>
              </a:buClr>
              <a:buSzPts val="1600"/>
              <a:buFont typeface="Noto Sans Symbols"/>
              <a:buNone/>
            </a:pPr>
            <a:endParaRPr sz="1600" dirty="0"/>
          </a:p>
          <a:p>
            <a:pPr marL="457200" marR="0" lvl="0" indent="-228600" algn="l" rtl="0">
              <a:lnSpc>
                <a:spcPct val="100000"/>
              </a:lnSpc>
              <a:spcBef>
                <a:spcPts val="500"/>
              </a:spcBef>
              <a:spcAft>
                <a:spcPts val="0"/>
              </a:spcAft>
              <a:buClr>
                <a:schemeClr val="accent1"/>
              </a:buClr>
              <a:buSzPts val="1600"/>
              <a:buFont typeface="Noto Sans Symbols"/>
              <a:buNone/>
            </a:pPr>
            <a:endParaRPr sz="1600" dirty="0"/>
          </a:p>
          <a:p>
            <a:pPr marL="457200" marR="0" lvl="0" indent="-228600" algn="l" rtl="0">
              <a:lnSpc>
                <a:spcPct val="100000"/>
              </a:lnSpc>
              <a:spcBef>
                <a:spcPts val="500"/>
              </a:spcBef>
              <a:spcAft>
                <a:spcPts val="0"/>
              </a:spcAft>
              <a:buClr>
                <a:schemeClr val="accent1"/>
              </a:buClr>
              <a:buSzPts val="1600"/>
              <a:buFont typeface="Noto Sans Symbols"/>
              <a:buNone/>
            </a:pPr>
            <a:endParaRPr sz="1600" dirty="0"/>
          </a:p>
          <a:p>
            <a:pPr marL="127000" lvl="0" indent="0" algn="l" rtl="0">
              <a:lnSpc>
                <a:spcPct val="100000"/>
              </a:lnSpc>
              <a:spcBef>
                <a:spcPts val="500"/>
              </a:spcBef>
              <a:spcAft>
                <a:spcPts val="0"/>
              </a:spcAft>
              <a:buSzPts val="1600"/>
              <a:buNone/>
            </a:pPr>
            <a:r>
              <a:rPr lang="en-IN" sz="1600" dirty="0">
                <a:latin typeface="Arial"/>
                <a:ea typeface="Arial"/>
                <a:cs typeface="Arial"/>
                <a:sym typeface="Arial"/>
              </a:rPr>
              <a:t>   </a:t>
            </a:r>
            <a:endParaRPr dirty="0"/>
          </a:p>
          <a:p>
            <a:pPr marL="127000" lvl="0" indent="0" algn="l" rtl="0">
              <a:lnSpc>
                <a:spcPct val="100000"/>
              </a:lnSpc>
              <a:spcBef>
                <a:spcPts val="500"/>
              </a:spcBef>
              <a:spcAft>
                <a:spcPts val="0"/>
              </a:spcAft>
              <a:buSzPts val="1600"/>
              <a:buNone/>
            </a:pPr>
            <a:r>
              <a:rPr lang="en-IN" sz="1600" dirty="0">
                <a:latin typeface="Arial"/>
                <a:ea typeface="Arial"/>
                <a:cs typeface="Arial"/>
                <a:sym typeface="Arial"/>
              </a:rPr>
              <a:t>  </a:t>
            </a:r>
            <a:br>
              <a:rPr lang="en-IN" sz="1600" dirty="0"/>
            </a:br>
            <a:endParaRPr sz="1600" dirty="0">
              <a:latin typeface="Arial"/>
              <a:ea typeface="Arial"/>
              <a:cs typeface="Arial"/>
              <a:sym typeface="Arial"/>
            </a:endParaRPr>
          </a:p>
        </p:txBody>
      </p:sp>
      <p:sp>
        <p:nvSpPr>
          <p:cNvPr id="414" name="Google Shape;414;p45"/>
          <p:cNvSpPr/>
          <p:nvPr/>
        </p:nvSpPr>
        <p:spPr>
          <a:xfrm>
            <a:off x="1555440" y="3695340"/>
            <a:ext cx="8033879" cy="107717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1" i="0" u="none" strike="noStrike" kern="0" cap="none" spc="0" normalizeH="0" baseline="0" noProof="0" dirty="0">
                <a:ln>
                  <a:noFill/>
                </a:ln>
                <a:solidFill>
                  <a:srgbClr val="000000"/>
                </a:solidFill>
                <a:effectLst/>
                <a:uLnTx/>
                <a:uFillTx/>
                <a:latin typeface="Arial"/>
                <a:ea typeface="Arial"/>
                <a:cs typeface="Arial"/>
                <a:sym typeface="Arial"/>
              </a:rPr>
              <a:t>     </a:t>
            </a:r>
            <a:r>
              <a:rPr kumimoji="0" lang="en-IN" sz="2400" b="1" i="0" u="none" strike="noStrike" kern="0" cap="none" spc="0" normalizeH="0" baseline="0" noProof="0" dirty="0">
                <a:ln>
                  <a:noFill/>
                </a:ln>
                <a:solidFill>
                  <a:srgbClr val="000000"/>
                </a:solidFill>
                <a:effectLst/>
                <a:uLnTx/>
                <a:uFillTx/>
                <a:latin typeface="Arial"/>
                <a:ea typeface="Arial"/>
                <a:cs typeface="Arial"/>
                <a:sym typeface="Arial"/>
              </a:rPr>
              <a:t>G</a:t>
            </a:r>
            <a:r>
              <a:rPr kumimoji="0" lang="en-IN" sz="2400" b="1" i="0" u="none" strike="noStrike" kern="0" cap="none" spc="0" normalizeH="0" baseline="-25000" noProof="0" dirty="0">
                <a:ln>
                  <a:noFill/>
                </a:ln>
                <a:solidFill>
                  <a:srgbClr val="000000"/>
                </a:solidFill>
                <a:effectLst/>
                <a:uLnTx/>
                <a:uFillTx/>
                <a:latin typeface="Arial"/>
                <a:ea typeface="Arial"/>
                <a:cs typeface="Arial"/>
                <a:sym typeface="Arial"/>
              </a:rPr>
              <a:t>1</a:t>
            </a:r>
            <a:r>
              <a:rPr kumimoji="0" lang="en-IN" sz="2400" b="1" i="0" u="none" strike="noStrike" kern="0" cap="none" spc="0" normalizeH="0" baseline="0" noProof="0" dirty="0">
                <a:ln>
                  <a:noFill/>
                </a:ln>
                <a:solidFill>
                  <a:srgbClr val="000000"/>
                </a:solidFill>
                <a:effectLst/>
                <a:uLnTx/>
                <a:uFillTx/>
                <a:latin typeface="Arial"/>
                <a:ea typeface="Arial"/>
                <a:cs typeface="Arial"/>
                <a:sym typeface="Arial"/>
              </a:rPr>
              <a:t>   ….    G</a:t>
            </a:r>
            <a:r>
              <a:rPr kumimoji="0" lang="en-IN" sz="2400" b="1" i="0" u="none" strike="noStrike" kern="0" cap="none" spc="0" normalizeH="0" baseline="-25000" noProof="0" dirty="0">
                <a:ln>
                  <a:noFill/>
                </a:ln>
                <a:solidFill>
                  <a:srgbClr val="000000"/>
                </a:solidFill>
                <a:effectLst/>
                <a:uLnTx/>
                <a:uFillTx/>
                <a:latin typeface="Arial"/>
                <a:ea typeface="Arial"/>
                <a:cs typeface="Arial"/>
                <a:sym typeface="Arial"/>
              </a:rPr>
              <a:t>(t-k) </a:t>
            </a:r>
            <a:r>
              <a:rPr kumimoji="0" lang="en-IN" sz="2400" b="1" i="0" u="none" strike="noStrike" kern="0" cap="none" spc="0" normalizeH="0" baseline="0" noProof="0" dirty="0">
                <a:ln>
                  <a:noFill/>
                </a:ln>
                <a:solidFill>
                  <a:srgbClr val="000000"/>
                </a:solidFill>
                <a:effectLst/>
                <a:uLnTx/>
                <a:uFillTx/>
                <a:latin typeface="Arial"/>
                <a:ea typeface="Arial"/>
                <a:cs typeface="Arial"/>
                <a:sym typeface="Arial"/>
              </a:rPr>
              <a:t>    …   G</a:t>
            </a:r>
            <a:r>
              <a:rPr kumimoji="0" lang="en-IN" sz="2400" b="1" i="0" u="none" strike="noStrike" kern="0" cap="none" spc="0" normalizeH="0" baseline="-25000" noProof="0" dirty="0">
                <a:ln>
                  <a:noFill/>
                </a:ln>
                <a:solidFill>
                  <a:srgbClr val="000000"/>
                </a:solidFill>
                <a:effectLst/>
                <a:uLnTx/>
                <a:uFillTx/>
                <a:latin typeface="Arial"/>
                <a:ea typeface="Arial"/>
                <a:cs typeface="Arial"/>
                <a:sym typeface="Arial"/>
              </a:rPr>
              <a:t>t-1</a:t>
            </a:r>
            <a:r>
              <a:rPr kumimoji="0" lang="en-IN" sz="2400" b="1" i="0" u="none" strike="noStrike" kern="0" cap="none" spc="0" normalizeH="0" baseline="0" noProof="0" dirty="0">
                <a:ln>
                  <a:noFill/>
                </a:ln>
                <a:solidFill>
                  <a:srgbClr val="000000"/>
                </a:solidFill>
                <a:effectLst/>
                <a:uLnTx/>
                <a:uFillTx/>
                <a:latin typeface="Arial"/>
                <a:ea typeface="Arial"/>
                <a:cs typeface="Arial"/>
                <a:sym typeface="Arial"/>
              </a:rPr>
              <a:t>…….      G</a:t>
            </a:r>
            <a:r>
              <a:rPr kumimoji="0" lang="en-IN" sz="2400" b="1" i="0" u="none" strike="noStrike" kern="0" cap="none" spc="0" normalizeH="0" baseline="-25000" noProof="0" dirty="0">
                <a:ln>
                  <a:noFill/>
                </a:ln>
                <a:solidFill>
                  <a:srgbClr val="000000"/>
                </a:solidFill>
                <a:effectLst/>
                <a:uLnTx/>
                <a:uFillTx/>
                <a:latin typeface="Arial"/>
                <a:ea typeface="Arial"/>
                <a:cs typeface="Arial"/>
                <a:sym typeface="Arial"/>
              </a:rPr>
              <a:t>t   </a:t>
            </a:r>
            <a:r>
              <a:rPr kumimoji="0" lang="en-IN" sz="2400" b="0" i="0" u="none" strike="noStrike" kern="0" cap="none" spc="0" normalizeH="0" baseline="0" noProof="0" dirty="0">
                <a:ln>
                  <a:noFill/>
                </a:ln>
                <a:solidFill>
                  <a:srgbClr val="00FF00"/>
                </a:solidFill>
                <a:effectLst/>
                <a:uLnTx/>
                <a:uFillTx/>
                <a:latin typeface="Arial"/>
                <a:ea typeface="Arial"/>
                <a:cs typeface="Arial"/>
                <a:sym typeface="Arial"/>
              </a:rPr>
              <a:t>✓</a:t>
            </a:r>
            <a:r>
              <a:rPr kumimoji="0" lang="en-IN" sz="2400" b="0" i="0" u="none" strike="noStrike" kern="0" cap="none" spc="0" normalizeH="0" baseline="0" noProof="0" dirty="0">
                <a:ln>
                  <a:noFill/>
                </a:ln>
                <a:solidFill>
                  <a:srgbClr val="000000"/>
                </a:solidFill>
                <a:effectLst/>
                <a:uLnTx/>
                <a:uFillTx/>
                <a:latin typeface="Arial"/>
                <a:ea typeface="Arial"/>
                <a:cs typeface="Arial"/>
                <a:sym typeface="Arial"/>
              </a:rPr>
              <a:t> </a:t>
            </a:r>
            <a:r>
              <a:rPr kumimoji="0" lang="en-IN" sz="2400" b="0" i="0" u="none" strike="noStrike" kern="0" cap="none" spc="0" normalizeH="0" baseline="-25000" noProof="0" dirty="0">
                <a:ln>
                  <a:noFill/>
                </a:ln>
                <a:solidFill>
                  <a:srgbClr val="000000"/>
                </a:solidFill>
                <a:effectLst/>
                <a:uLnTx/>
                <a:uFillTx/>
                <a:latin typeface="Arial"/>
                <a:ea typeface="Arial"/>
                <a:cs typeface="Arial"/>
                <a:sym typeface="Arial"/>
              </a:rPr>
              <a:t> </a:t>
            </a:r>
            <a:endParaRPr kumimoji="0" sz="24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n-IN" sz="2000" b="0" i="0" u="none" strike="noStrike" kern="0" cap="none" spc="0" normalizeH="0" baseline="0" noProof="0" dirty="0">
                <a:ln>
                  <a:noFill/>
                </a:ln>
                <a:solidFill>
                  <a:srgbClr val="000000"/>
                </a:solidFill>
                <a:effectLst/>
                <a:uLnTx/>
                <a:uFillTx/>
                <a:latin typeface="Arial"/>
                <a:ea typeface="Arial"/>
                <a:cs typeface="Arial"/>
                <a:sym typeface="Arial"/>
              </a:rPr>
            </a:br>
            <a:endParaRPr kumimoji="0" sz="20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4" name="Rectangle 3">
            <a:extLst>
              <a:ext uri="{FF2B5EF4-FFF2-40B4-BE49-F238E27FC236}">
                <a16:creationId xmlns:a16="http://schemas.microsoft.com/office/drawing/2014/main" id="{47CEF0D4-E5B2-48FF-AF05-670DE7019A74}"/>
              </a:ext>
            </a:extLst>
          </p:cNvPr>
          <p:cNvSpPr/>
          <p:nvPr/>
        </p:nvSpPr>
        <p:spPr>
          <a:xfrm>
            <a:off x="622407" y="1044003"/>
            <a:ext cx="7660533" cy="1237167"/>
          </a:xfrm>
          <a:prstGeom prst="rect">
            <a:avLst/>
          </a:prstGeom>
          <a:noFill/>
          <a:ln>
            <a:solidFill>
              <a:srgbClr val="00B050"/>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2593827-B167-4B55-86F0-E5CB90AC6D9F}"/>
              </a:ext>
            </a:extLst>
          </p:cNvPr>
          <p:cNvSpPr/>
          <p:nvPr/>
        </p:nvSpPr>
        <p:spPr>
          <a:xfrm>
            <a:off x="622407" y="3480913"/>
            <a:ext cx="7660533" cy="1237167"/>
          </a:xfrm>
          <a:prstGeom prst="rect">
            <a:avLst/>
          </a:prstGeom>
          <a:noFill/>
          <a:ln>
            <a:solidFill>
              <a:srgbClr val="C00000"/>
            </a:solidFill>
          </a:ln>
          <a:effectLst>
            <a:glow rad="2286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412;p45">
            <a:extLst>
              <a:ext uri="{FF2B5EF4-FFF2-40B4-BE49-F238E27FC236}">
                <a16:creationId xmlns:a16="http://schemas.microsoft.com/office/drawing/2014/main" id="{53623C65-9D28-4C1C-9795-9170207BFB5D}"/>
              </a:ext>
            </a:extLst>
          </p:cNvPr>
          <p:cNvSpPr txBox="1">
            <a:spLocks/>
          </p:cNvSpPr>
          <p:nvPr/>
        </p:nvSpPr>
        <p:spPr>
          <a:xfrm>
            <a:off x="520523" y="2729042"/>
            <a:ext cx="8230059" cy="488897"/>
          </a:xfrm>
          <a:prstGeom prst="rect">
            <a:avLst/>
          </a:prstGeom>
          <a:noFill/>
          <a:ln>
            <a:noFill/>
          </a:ln>
        </p:spPr>
        <p:txBody>
          <a:bodyPr spcFirstLastPara="1" wrap="square" lIns="81525" tIns="81525" rIns="81525" bIns="815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2pPr>
            <a:lvl3pPr marR="0" lvl="2" algn="l" rtl="0">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3pPr>
            <a:lvl4pPr marR="0" lvl="3" algn="l" rtl="0">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4pPr>
            <a:lvl5pPr marR="0" lvl="4" algn="l" rtl="0">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5pPr>
            <a:lvl6pPr marR="0" lvl="5" algn="l" rtl="0">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6pPr>
            <a:lvl7pPr marR="0" lvl="6" algn="l" rtl="0">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7pPr>
            <a:lvl8pPr marR="0" lvl="7" algn="l" rtl="0">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8pPr>
            <a:lvl9pPr marR="0" lvl="8" algn="l" rtl="0">
              <a:lnSpc>
                <a:spcPct val="100000"/>
              </a:lnSpc>
              <a:spcBef>
                <a:spcPts val="0"/>
              </a:spcBef>
              <a:spcAft>
                <a:spcPts val="0"/>
              </a:spcAft>
              <a:buClr>
                <a:schemeClr val="dk2"/>
              </a:buClr>
              <a:buSzPts val="1200"/>
              <a:buFont typeface="Garamond"/>
              <a:buNone/>
              <a:defRPr sz="3700" b="1" i="0" u="none" strike="noStrike" cap="none">
                <a:solidFill>
                  <a:schemeClr val="dk2"/>
                </a:solidFill>
                <a:latin typeface="Garamond"/>
                <a:ea typeface="Garamond"/>
                <a:cs typeface="Garamond"/>
                <a:sym typeface="Garamond"/>
              </a:defRPr>
            </a:lvl9pPr>
          </a:lstStyle>
          <a:p>
            <a:pPr algn="ctr"/>
            <a:r>
              <a:rPr lang="en-IN" sz="2400" dirty="0">
                <a:solidFill>
                  <a:srgbClr val="002060"/>
                </a:solidFill>
                <a:latin typeface="Arial"/>
                <a:ea typeface="Arial"/>
                <a:cs typeface="Arial"/>
                <a:sym typeface="Arial"/>
              </a:rPr>
              <a:t>Problem Statement II</a:t>
            </a:r>
            <a:endParaRPr lang="en-IN" sz="2400" dirty="0">
              <a:solidFill>
                <a:srgbClr val="002060"/>
              </a:solidFill>
            </a:endParaRPr>
          </a:p>
        </p:txBody>
      </p:sp>
      <p:sp>
        <p:nvSpPr>
          <p:cNvPr id="7" name="Rectangle 6">
            <a:extLst>
              <a:ext uri="{FF2B5EF4-FFF2-40B4-BE49-F238E27FC236}">
                <a16:creationId xmlns:a16="http://schemas.microsoft.com/office/drawing/2014/main" id="{ADE7CD8B-7513-4F68-8B99-1DEC010BC969}"/>
              </a:ext>
            </a:extLst>
          </p:cNvPr>
          <p:cNvSpPr/>
          <p:nvPr/>
        </p:nvSpPr>
        <p:spPr>
          <a:xfrm rot="18031222">
            <a:off x="-522642" y="1375025"/>
            <a:ext cx="3491277" cy="523220"/>
          </a:xfrm>
          <a:prstGeom prst="rect">
            <a:avLst/>
          </a:prstGeom>
          <a:noFill/>
        </p:spPr>
        <p:txBody>
          <a:bodyPr wrap="square" lIns="91440" tIns="45720" rIns="91440" bIns="45720">
            <a:spAutoFit/>
          </a:bodyPr>
          <a:lstStyle/>
          <a:p>
            <a:pPr algn="ct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COMPLETED</a:t>
            </a:r>
          </a:p>
        </p:txBody>
      </p:sp>
    </p:spTree>
    <p:extLst>
      <p:ext uri="{BB962C8B-B14F-4D97-AF65-F5344CB8AC3E}">
        <p14:creationId xmlns:p14="http://schemas.microsoft.com/office/powerpoint/2010/main" val="28672215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9"/>
          <p:cNvSpPr txBox="1">
            <a:spLocks noGrp="1"/>
          </p:cNvSpPr>
          <p:nvPr>
            <p:ph type="title"/>
          </p:nvPr>
        </p:nvSpPr>
        <p:spPr>
          <a:xfrm>
            <a:off x="453859" y="8649"/>
            <a:ext cx="7771588" cy="583024"/>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latin typeface="Arial"/>
                <a:ea typeface="Arial"/>
                <a:cs typeface="Arial"/>
                <a:sym typeface="Arial"/>
              </a:rPr>
              <a:t>Predicting top central nodes</a:t>
            </a:r>
            <a:endParaRPr/>
          </a:p>
        </p:txBody>
      </p:sp>
      <p:sp>
        <p:nvSpPr>
          <p:cNvPr id="540" name="Google Shape;540;p59"/>
          <p:cNvSpPr/>
          <p:nvPr/>
        </p:nvSpPr>
        <p:spPr>
          <a:xfrm>
            <a:off x="188256" y="999163"/>
            <a:ext cx="1713539" cy="1167973"/>
          </a:xfrm>
          <a:prstGeom prst="flowChartProcess">
            <a:avLst/>
          </a:prstGeom>
          <a:solidFill>
            <a:schemeClr val="accent1"/>
          </a:solid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IN" sz="1100" b="1" i="0" u="none" strike="noStrike" cap="none" dirty="0">
                <a:solidFill>
                  <a:schemeClr val="dk1"/>
                </a:solidFill>
                <a:latin typeface="Arial"/>
                <a:ea typeface="Arial"/>
                <a:cs typeface="Arial"/>
                <a:sym typeface="Arial"/>
              </a:rPr>
              <a:t>Calculate </a:t>
            </a:r>
            <a:r>
              <a:rPr lang="en-IN" sz="1100" b="1" i="0" u="none" strike="noStrike" cap="none" dirty="0" err="1">
                <a:solidFill>
                  <a:schemeClr val="dk1"/>
                </a:solidFill>
                <a:latin typeface="Arial"/>
                <a:ea typeface="Arial"/>
                <a:cs typeface="Arial"/>
                <a:sym typeface="Arial"/>
              </a:rPr>
              <a:t>cdf</a:t>
            </a:r>
            <a:r>
              <a:rPr lang="en-IN" sz="1100" b="1" i="0" u="none" strike="noStrike" cap="none" dirty="0">
                <a:solidFill>
                  <a:schemeClr val="dk1"/>
                </a:solidFill>
                <a:latin typeface="Arial"/>
                <a:ea typeface="Arial"/>
                <a:cs typeface="Arial"/>
                <a:sym typeface="Arial"/>
              </a:rPr>
              <a:t> for a new temporal network from previous t-1 values</a:t>
            </a:r>
            <a:endParaRPr dirty="0"/>
          </a:p>
          <a:p>
            <a:pPr marL="0" marR="0" lvl="0" indent="0" algn="l" rtl="0">
              <a:lnSpc>
                <a:spcPct val="100000"/>
              </a:lnSpc>
              <a:spcBef>
                <a:spcPts val="0"/>
              </a:spcBef>
              <a:spcAft>
                <a:spcPts val="0"/>
              </a:spcAft>
              <a:buNone/>
            </a:pPr>
            <a:r>
              <a:rPr lang="en-IN" sz="1100" b="1" i="0" u="none" strike="noStrike" cap="none" dirty="0">
                <a:solidFill>
                  <a:schemeClr val="dk1"/>
                </a:solidFill>
                <a:latin typeface="Arial"/>
                <a:ea typeface="Arial"/>
                <a:cs typeface="Arial"/>
                <a:sym typeface="Arial"/>
              </a:rPr>
              <a:t>for each metric</a:t>
            </a:r>
            <a:endParaRPr dirty="0"/>
          </a:p>
          <a:p>
            <a:pPr marL="0" marR="0" lvl="0" indent="0" algn="l" rtl="0">
              <a:lnSpc>
                <a:spcPct val="100000"/>
              </a:lnSpc>
              <a:spcBef>
                <a:spcPts val="0"/>
              </a:spcBef>
              <a:spcAft>
                <a:spcPts val="0"/>
              </a:spcAft>
              <a:buNone/>
            </a:pPr>
            <a:br>
              <a:rPr lang="en-IN" sz="1100" b="1" i="0" u="none" strike="noStrike" cap="none" dirty="0">
                <a:solidFill>
                  <a:schemeClr val="dk1"/>
                </a:solidFill>
                <a:latin typeface="Arial"/>
                <a:ea typeface="Arial"/>
                <a:cs typeface="Arial"/>
                <a:sym typeface="Arial"/>
              </a:rPr>
            </a:br>
            <a:endParaRPr sz="1100" b="1" i="0" u="none" strike="noStrike" cap="none" dirty="0">
              <a:solidFill>
                <a:schemeClr val="dk1"/>
              </a:solidFill>
              <a:latin typeface="Arial"/>
              <a:ea typeface="Arial"/>
              <a:cs typeface="Arial"/>
              <a:sym typeface="Arial"/>
            </a:endParaRPr>
          </a:p>
        </p:txBody>
      </p:sp>
      <p:sp>
        <p:nvSpPr>
          <p:cNvPr id="541" name="Google Shape;541;p59"/>
          <p:cNvSpPr/>
          <p:nvPr/>
        </p:nvSpPr>
        <p:spPr>
          <a:xfrm>
            <a:off x="2597202" y="972270"/>
            <a:ext cx="1974797" cy="1221761"/>
          </a:xfrm>
          <a:prstGeom prst="flowChartProcess">
            <a:avLst/>
          </a:prstGeom>
          <a:solidFill>
            <a:schemeClr val="accent1"/>
          </a:solid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IN" sz="1400" b="1" i="0" u="none" strike="noStrike" cap="none" dirty="0">
                <a:solidFill>
                  <a:schemeClr val="dk1"/>
                </a:solidFill>
                <a:latin typeface="Arial"/>
                <a:ea typeface="Arial"/>
                <a:cs typeface="Arial"/>
                <a:sym typeface="Arial"/>
              </a:rPr>
              <a:t>Classify each metric using nearest centroid method</a:t>
            </a: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br>
              <a:rPr lang="en-IN" sz="1400" b="0" i="0" u="none" strike="noStrike" cap="none" dirty="0">
                <a:solidFill>
                  <a:schemeClr val="dk1"/>
                </a:solidFill>
                <a:latin typeface="Arial"/>
                <a:ea typeface="Arial"/>
                <a:cs typeface="Arial"/>
                <a:sym typeface="Arial"/>
              </a:rPr>
            </a:br>
            <a:endParaRPr sz="1400" b="0" i="0" u="none" strike="noStrike" cap="none" dirty="0">
              <a:solidFill>
                <a:schemeClr val="dk1"/>
              </a:solidFill>
              <a:latin typeface="Arial"/>
              <a:ea typeface="Arial"/>
              <a:cs typeface="Arial"/>
              <a:sym typeface="Arial"/>
            </a:endParaRPr>
          </a:p>
        </p:txBody>
      </p:sp>
      <p:sp>
        <p:nvSpPr>
          <p:cNvPr id="542" name="Google Shape;542;p59"/>
          <p:cNvSpPr/>
          <p:nvPr/>
        </p:nvSpPr>
        <p:spPr>
          <a:xfrm>
            <a:off x="5079147" y="766003"/>
            <a:ext cx="1821116" cy="1634297"/>
          </a:xfrm>
          <a:prstGeom prst="flowChartDecision">
            <a:avLst/>
          </a:prstGeom>
          <a:solidFill>
            <a:schemeClr val="accent1"/>
          </a:solid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200" b="1"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IN" sz="1200" b="1" i="0" u="none" strike="noStrike" cap="none" dirty="0">
                <a:solidFill>
                  <a:schemeClr val="dk1"/>
                </a:solidFill>
                <a:latin typeface="Arial"/>
                <a:ea typeface="Arial"/>
                <a:cs typeface="Arial"/>
                <a:sym typeface="Arial"/>
              </a:rPr>
              <a:t>Majority</a:t>
            </a: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IN" sz="1200" b="1" i="0" u="none" strike="noStrike" cap="none" dirty="0">
                <a:solidFill>
                  <a:schemeClr val="dk1"/>
                </a:solidFill>
                <a:latin typeface="Arial"/>
                <a:ea typeface="Arial"/>
                <a:cs typeface="Arial"/>
                <a:sym typeface="Arial"/>
              </a:rPr>
              <a:t>Metric in cluster(G)</a:t>
            </a:r>
            <a:endParaRPr dirty="0"/>
          </a:p>
          <a:p>
            <a:pPr marL="0" marR="0" lvl="0" indent="0" algn="l" rtl="0">
              <a:lnSpc>
                <a:spcPct val="100000"/>
              </a:lnSpc>
              <a:spcBef>
                <a:spcPts val="0"/>
              </a:spcBef>
              <a:spcAft>
                <a:spcPts val="0"/>
              </a:spcAft>
              <a:buNone/>
            </a:pPr>
            <a:r>
              <a:rPr lang="en-IN" sz="1200" b="1" i="0" u="none" strike="noStrike" cap="none" dirty="0">
                <a:solidFill>
                  <a:schemeClr val="dk1"/>
                </a:solidFill>
                <a:latin typeface="Arial"/>
                <a:ea typeface="Arial"/>
                <a:cs typeface="Arial"/>
                <a:sym typeface="Arial"/>
              </a:rPr>
              <a:t>?</a:t>
            </a: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br>
              <a:rPr lang="en-IN" sz="1200" b="0" i="0" u="none" strike="noStrike" cap="none" dirty="0">
                <a:solidFill>
                  <a:schemeClr val="dk1"/>
                </a:solidFill>
                <a:latin typeface="Arial"/>
                <a:ea typeface="Arial"/>
                <a:cs typeface="Arial"/>
                <a:sym typeface="Arial"/>
              </a:rPr>
            </a:br>
            <a:endParaRPr sz="1200" b="0" i="0" u="none" strike="noStrike" cap="none" dirty="0">
              <a:solidFill>
                <a:schemeClr val="dk1"/>
              </a:solidFill>
              <a:latin typeface="Arial"/>
              <a:ea typeface="Arial"/>
              <a:cs typeface="Arial"/>
              <a:sym typeface="Arial"/>
            </a:endParaRPr>
          </a:p>
        </p:txBody>
      </p:sp>
      <p:sp>
        <p:nvSpPr>
          <p:cNvPr id="543" name="Google Shape;543;p59"/>
          <p:cNvSpPr/>
          <p:nvPr/>
        </p:nvSpPr>
        <p:spPr>
          <a:xfrm>
            <a:off x="7553404" y="1026179"/>
            <a:ext cx="1552176" cy="1113945"/>
          </a:xfrm>
          <a:prstGeom prst="flowChartProcess">
            <a:avLst/>
          </a:prstGeom>
          <a:solidFill>
            <a:schemeClr val="accent1"/>
          </a:solid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IN" sz="1400" b="1" i="0" u="none" strike="noStrike" cap="none" dirty="0">
                <a:solidFill>
                  <a:schemeClr val="dk1"/>
                </a:solidFill>
                <a:latin typeface="Arial"/>
                <a:ea typeface="Arial"/>
                <a:cs typeface="Arial"/>
                <a:sym typeface="Arial"/>
              </a:rPr>
              <a:t>Perform explicit computations</a:t>
            </a: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br>
              <a:rPr lang="en-IN" sz="1400" b="0" i="0" u="none" strike="noStrike" cap="none" dirty="0">
                <a:solidFill>
                  <a:schemeClr val="dk1"/>
                </a:solidFill>
                <a:latin typeface="Arial"/>
                <a:ea typeface="Arial"/>
                <a:cs typeface="Arial"/>
                <a:sym typeface="Arial"/>
              </a:rPr>
            </a:br>
            <a:endParaRPr sz="1400" b="0" i="0" u="none" strike="noStrike" cap="none" dirty="0">
              <a:solidFill>
                <a:schemeClr val="dk1"/>
              </a:solidFill>
              <a:latin typeface="Arial"/>
              <a:ea typeface="Arial"/>
              <a:cs typeface="Arial"/>
              <a:sym typeface="Arial"/>
            </a:endParaRPr>
          </a:p>
        </p:txBody>
      </p:sp>
      <p:sp>
        <p:nvSpPr>
          <p:cNvPr id="544" name="Google Shape;544;p59"/>
          <p:cNvSpPr/>
          <p:nvPr/>
        </p:nvSpPr>
        <p:spPr>
          <a:xfrm>
            <a:off x="1102156" y="2873829"/>
            <a:ext cx="1959931" cy="1390810"/>
          </a:xfrm>
          <a:prstGeom prst="flowChartDecision">
            <a:avLst/>
          </a:prstGeom>
          <a:solidFill>
            <a:schemeClr val="accent1"/>
          </a:solid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b="1" i="0" u="none" strike="noStrike" cap="none" dirty="0">
                <a:solidFill>
                  <a:schemeClr val="dk1"/>
                </a:solidFill>
                <a:latin typeface="Arial"/>
                <a:ea typeface="Arial"/>
                <a:cs typeface="Arial"/>
                <a:sym typeface="Arial"/>
              </a:rPr>
              <a:t>G</a:t>
            </a:r>
            <a:r>
              <a:rPr lang="en-IN" sz="1400" b="1" i="0" u="none" strike="noStrike" cap="none" baseline="-25000" dirty="0">
                <a:solidFill>
                  <a:schemeClr val="dk1"/>
                </a:solidFill>
                <a:latin typeface="Arial"/>
                <a:ea typeface="Arial"/>
                <a:cs typeface="Arial"/>
                <a:sym typeface="Arial"/>
              </a:rPr>
              <a:t>t</a:t>
            </a:r>
            <a:r>
              <a:rPr lang="en-IN" sz="1400" b="1" i="0" u="none" strike="noStrike" cap="none" dirty="0">
                <a:solidFill>
                  <a:schemeClr val="dk1"/>
                </a:solidFill>
                <a:latin typeface="Arial"/>
                <a:ea typeface="Arial"/>
                <a:cs typeface="Arial"/>
                <a:sym typeface="Arial"/>
              </a:rPr>
              <a:t> available?</a:t>
            </a:r>
            <a:endParaRPr sz="1400" b="0" i="0" u="none" strike="noStrike" cap="none" dirty="0">
              <a:solidFill>
                <a:schemeClr val="dk1"/>
              </a:solidFill>
              <a:latin typeface="Arial"/>
              <a:ea typeface="Arial"/>
              <a:cs typeface="Arial"/>
              <a:sym typeface="Arial"/>
            </a:endParaRPr>
          </a:p>
        </p:txBody>
      </p:sp>
      <p:sp>
        <p:nvSpPr>
          <p:cNvPr id="545" name="Google Shape;545;p59"/>
          <p:cNvSpPr/>
          <p:nvPr/>
        </p:nvSpPr>
        <p:spPr>
          <a:xfrm>
            <a:off x="6516061" y="3108552"/>
            <a:ext cx="1552175" cy="875980"/>
          </a:xfrm>
          <a:prstGeom prst="flowChartProcess">
            <a:avLst/>
          </a:prstGeom>
          <a:solidFill>
            <a:schemeClr val="accent1"/>
          </a:solid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200" b="1"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IN" sz="1200" b="1" i="0" u="none" strike="noStrike" cap="none" dirty="0">
                <a:solidFill>
                  <a:schemeClr val="dk1"/>
                </a:solidFill>
                <a:latin typeface="Arial"/>
                <a:ea typeface="Arial"/>
                <a:cs typeface="Arial"/>
                <a:sym typeface="Arial"/>
              </a:rPr>
              <a:t>Return top k high degree nodes of inner core nodes</a:t>
            </a: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br>
              <a:rPr lang="en-IN" sz="1200" b="0" i="0" u="none" strike="noStrike" cap="none" dirty="0">
                <a:solidFill>
                  <a:schemeClr val="dk1"/>
                </a:solidFill>
                <a:latin typeface="Arial"/>
                <a:ea typeface="Arial"/>
                <a:cs typeface="Arial"/>
                <a:sym typeface="Arial"/>
              </a:rPr>
            </a:br>
            <a:endParaRPr sz="1200" b="0" i="0" u="none" strike="noStrike" cap="none" dirty="0">
              <a:solidFill>
                <a:schemeClr val="dk1"/>
              </a:solidFill>
              <a:latin typeface="Arial"/>
              <a:ea typeface="Arial"/>
              <a:cs typeface="Arial"/>
              <a:sym typeface="Arial"/>
            </a:endParaRPr>
          </a:p>
        </p:txBody>
      </p:sp>
      <p:sp>
        <p:nvSpPr>
          <p:cNvPr id="546" name="Google Shape;546;p59"/>
          <p:cNvSpPr/>
          <p:nvPr/>
        </p:nvSpPr>
        <p:spPr>
          <a:xfrm>
            <a:off x="4203666" y="3928141"/>
            <a:ext cx="1696393" cy="913160"/>
          </a:xfrm>
          <a:prstGeom prst="flowChartProcess">
            <a:avLst/>
          </a:prstGeom>
          <a:solidFill>
            <a:schemeClr val="accent1"/>
          </a:solid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IN" sz="1400" b="1" i="0" u="none" strike="noStrike" cap="none" dirty="0">
                <a:solidFill>
                  <a:schemeClr val="dk1"/>
                </a:solidFill>
                <a:latin typeface="Arial"/>
                <a:ea typeface="Arial"/>
                <a:cs typeface="Arial"/>
                <a:sym typeface="Arial"/>
              </a:rPr>
              <a:t>Predict overlap of the top central nodes between G</a:t>
            </a:r>
            <a:r>
              <a:rPr lang="en-IN" sz="1400" b="1" i="0" u="none" strike="noStrike" cap="none" baseline="-25000" dirty="0">
                <a:solidFill>
                  <a:schemeClr val="dk1"/>
                </a:solidFill>
                <a:latin typeface="Arial"/>
                <a:ea typeface="Arial"/>
                <a:cs typeface="Arial"/>
                <a:sym typeface="Arial"/>
              </a:rPr>
              <a:t>t-1</a:t>
            </a:r>
            <a:r>
              <a:rPr lang="en-IN" sz="1400" b="1" i="0" u="none" strike="noStrike" cap="none" dirty="0">
                <a:solidFill>
                  <a:schemeClr val="dk1"/>
                </a:solidFill>
                <a:latin typeface="Arial"/>
                <a:ea typeface="Arial"/>
                <a:cs typeface="Arial"/>
                <a:sym typeface="Arial"/>
              </a:rPr>
              <a:t> and G</a:t>
            </a:r>
            <a:r>
              <a:rPr lang="en-IN" sz="1400" b="1" i="0" u="none" strike="noStrike" cap="none" baseline="-25000" dirty="0">
                <a:solidFill>
                  <a:schemeClr val="dk1"/>
                </a:solidFill>
                <a:latin typeface="Arial"/>
                <a:ea typeface="Arial"/>
                <a:cs typeface="Arial"/>
                <a:sym typeface="Arial"/>
              </a:rPr>
              <a:t>t</a:t>
            </a:r>
            <a:endParaRPr sz="1400" b="0" i="0" u="none" strike="noStrike" cap="none" dirty="0">
              <a:solidFill>
                <a:schemeClr val="dk1"/>
              </a:solidFill>
              <a:latin typeface="Arial"/>
              <a:ea typeface="Arial"/>
              <a:cs typeface="Arial"/>
              <a:sym typeface="Arial"/>
            </a:endParaRPr>
          </a:p>
        </p:txBody>
      </p:sp>
      <p:cxnSp>
        <p:nvCxnSpPr>
          <p:cNvPr id="547" name="Google Shape;547;p59"/>
          <p:cNvCxnSpPr>
            <a:stCxn id="540" idx="3"/>
            <a:endCxn id="541" idx="1"/>
          </p:cNvCxnSpPr>
          <p:nvPr/>
        </p:nvCxnSpPr>
        <p:spPr>
          <a:xfrm>
            <a:off x="1901795" y="1583150"/>
            <a:ext cx="695400" cy="0"/>
          </a:xfrm>
          <a:prstGeom prst="straightConnector1">
            <a:avLst/>
          </a:prstGeom>
          <a:noFill/>
          <a:ln w="34925" cap="flat" cmpd="sng">
            <a:solidFill>
              <a:schemeClr val="dk1"/>
            </a:solidFill>
            <a:prstDash val="solid"/>
            <a:round/>
            <a:headEnd type="none" w="sm" len="sm"/>
            <a:tailEnd type="triangle" w="med" len="med"/>
          </a:ln>
        </p:spPr>
      </p:cxnSp>
      <p:cxnSp>
        <p:nvCxnSpPr>
          <p:cNvPr id="548" name="Google Shape;548;p59"/>
          <p:cNvCxnSpPr>
            <a:stCxn id="541" idx="3"/>
            <a:endCxn id="542" idx="1"/>
          </p:cNvCxnSpPr>
          <p:nvPr/>
        </p:nvCxnSpPr>
        <p:spPr>
          <a:xfrm>
            <a:off x="4571999" y="1583151"/>
            <a:ext cx="507000" cy="0"/>
          </a:xfrm>
          <a:prstGeom prst="straightConnector1">
            <a:avLst/>
          </a:prstGeom>
          <a:noFill/>
          <a:ln w="28575" cap="flat" cmpd="sng">
            <a:solidFill>
              <a:schemeClr val="dk1"/>
            </a:solidFill>
            <a:prstDash val="solid"/>
            <a:round/>
            <a:headEnd type="none" w="sm" len="sm"/>
            <a:tailEnd type="triangle" w="med" len="med"/>
          </a:ln>
        </p:spPr>
      </p:cxnSp>
      <p:cxnSp>
        <p:nvCxnSpPr>
          <p:cNvPr id="549" name="Google Shape;549;p59"/>
          <p:cNvCxnSpPr>
            <a:stCxn id="542" idx="3"/>
            <a:endCxn id="543" idx="1"/>
          </p:cNvCxnSpPr>
          <p:nvPr/>
        </p:nvCxnSpPr>
        <p:spPr>
          <a:xfrm>
            <a:off x="6900263" y="1583151"/>
            <a:ext cx="653100" cy="0"/>
          </a:xfrm>
          <a:prstGeom prst="straightConnector1">
            <a:avLst/>
          </a:prstGeom>
          <a:noFill/>
          <a:ln w="28575" cap="flat" cmpd="sng">
            <a:solidFill>
              <a:schemeClr val="dk1"/>
            </a:solidFill>
            <a:prstDash val="solid"/>
            <a:round/>
            <a:headEnd type="none" w="sm" len="sm"/>
            <a:tailEnd type="triangle" w="med" len="med"/>
          </a:ln>
        </p:spPr>
      </p:cxnSp>
      <p:cxnSp>
        <p:nvCxnSpPr>
          <p:cNvPr id="550" name="Google Shape;550;p59"/>
          <p:cNvCxnSpPr>
            <a:stCxn id="544" idx="3"/>
            <a:endCxn id="545" idx="1"/>
          </p:cNvCxnSpPr>
          <p:nvPr/>
        </p:nvCxnSpPr>
        <p:spPr>
          <a:xfrm rot="10800000" flipH="1">
            <a:off x="3062087" y="3546434"/>
            <a:ext cx="3453900" cy="22800"/>
          </a:xfrm>
          <a:prstGeom prst="straightConnector1">
            <a:avLst/>
          </a:prstGeom>
          <a:noFill/>
          <a:ln w="34925" cap="flat" cmpd="sng">
            <a:solidFill>
              <a:schemeClr val="dk1"/>
            </a:solidFill>
            <a:prstDash val="solid"/>
            <a:round/>
            <a:headEnd type="none" w="sm" len="sm"/>
            <a:tailEnd type="triangle" w="med" len="med"/>
          </a:ln>
        </p:spPr>
      </p:cxnSp>
      <p:cxnSp>
        <p:nvCxnSpPr>
          <p:cNvPr id="551" name="Google Shape;551;p59"/>
          <p:cNvCxnSpPr>
            <a:cxnSpLocks/>
          </p:cNvCxnSpPr>
          <p:nvPr/>
        </p:nvCxnSpPr>
        <p:spPr>
          <a:xfrm rot="16200000" flipH="1">
            <a:off x="2841039" y="3496438"/>
            <a:ext cx="347203" cy="1865038"/>
          </a:xfrm>
          <a:prstGeom prst="bentConnector2">
            <a:avLst/>
          </a:prstGeom>
          <a:noFill/>
          <a:ln w="31750" cap="flat" cmpd="sng">
            <a:solidFill>
              <a:schemeClr val="dk1"/>
            </a:solidFill>
            <a:prstDash val="solid"/>
            <a:round/>
            <a:headEnd type="none" w="sm" len="sm"/>
            <a:tailEnd type="triangle" w="med" len="med"/>
          </a:ln>
        </p:spPr>
      </p:cxnSp>
      <p:cxnSp>
        <p:nvCxnSpPr>
          <p:cNvPr id="552" name="Google Shape;552;p59"/>
          <p:cNvCxnSpPr>
            <a:cxnSpLocks/>
            <a:stCxn id="542" idx="2"/>
            <a:endCxn id="544" idx="0"/>
          </p:cNvCxnSpPr>
          <p:nvPr/>
        </p:nvCxnSpPr>
        <p:spPr>
          <a:xfrm rot="5400000">
            <a:off x="3799150" y="683273"/>
            <a:ext cx="473529" cy="3907583"/>
          </a:xfrm>
          <a:prstGeom prst="bentConnector3">
            <a:avLst>
              <a:gd name="adj1" fmla="val 50000"/>
            </a:avLst>
          </a:prstGeom>
          <a:noFill/>
          <a:ln w="28575" cap="flat" cmpd="sng">
            <a:solidFill>
              <a:schemeClr val="dk1"/>
            </a:solidFill>
            <a:prstDash val="solid"/>
            <a:round/>
            <a:headEnd type="none" w="sm" len="sm"/>
            <a:tailEnd type="triangle" w="med" len="med"/>
          </a:ln>
        </p:spPr>
      </p:cxnSp>
      <p:sp>
        <p:nvSpPr>
          <p:cNvPr id="553" name="Google Shape;553;p59"/>
          <p:cNvSpPr txBox="1"/>
          <p:nvPr/>
        </p:nvSpPr>
        <p:spPr>
          <a:xfrm>
            <a:off x="6900263" y="1252497"/>
            <a:ext cx="5071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dirty="0">
                <a:solidFill>
                  <a:srgbClr val="000000"/>
                </a:solidFill>
                <a:latin typeface="Arial"/>
                <a:ea typeface="Arial"/>
                <a:cs typeface="Arial"/>
                <a:sym typeface="Arial"/>
              </a:rPr>
              <a:t>NO</a:t>
            </a:r>
            <a:endParaRPr dirty="0"/>
          </a:p>
        </p:txBody>
      </p:sp>
      <p:sp>
        <p:nvSpPr>
          <p:cNvPr id="554" name="Google Shape;554;p59"/>
          <p:cNvSpPr txBox="1"/>
          <p:nvPr/>
        </p:nvSpPr>
        <p:spPr>
          <a:xfrm>
            <a:off x="5317352" y="2329079"/>
            <a:ext cx="58270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dirty="0">
                <a:solidFill>
                  <a:srgbClr val="000000"/>
                </a:solidFill>
                <a:latin typeface="Arial"/>
                <a:ea typeface="Arial"/>
                <a:cs typeface="Arial"/>
                <a:sym typeface="Arial"/>
              </a:rPr>
              <a:t>YES</a:t>
            </a:r>
            <a:endParaRPr dirty="0"/>
          </a:p>
        </p:txBody>
      </p:sp>
      <p:sp>
        <p:nvSpPr>
          <p:cNvPr id="555" name="Google Shape;555;p59"/>
          <p:cNvSpPr txBox="1"/>
          <p:nvPr/>
        </p:nvSpPr>
        <p:spPr>
          <a:xfrm>
            <a:off x="3004066" y="3157931"/>
            <a:ext cx="58270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dirty="0">
                <a:solidFill>
                  <a:srgbClr val="000000"/>
                </a:solidFill>
                <a:latin typeface="Arial"/>
                <a:ea typeface="Arial"/>
                <a:cs typeface="Arial"/>
                <a:sym typeface="Arial"/>
              </a:rPr>
              <a:t>YES</a:t>
            </a:r>
            <a:endParaRPr dirty="0"/>
          </a:p>
        </p:txBody>
      </p:sp>
      <p:sp>
        <p:nvSpPr>
          <p:cNvPr id="556" name="Google Shape;556;p59"/>
          <p:cNvSpPr txBox="1"/>
          <p:nvPr/>
        </p:nvSpPr>
        <p:spPr>
          <a:xfrm>
            <a:off x="2681656" y="4270118"/>
            <a:ext cx="5071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dirty="0">
                <a:solidFill>
                  <a:srgbClr val="000000"/>
                </a:solidFill>
                <a:latin typeface="Arial"/>
                <a:ea typeface="Arial"/>
                <a:cs typeface="Arial"/>
                <a:sym typeface="Arial"/>
              </a:rPr>
              <a:t>NO</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5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5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4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5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4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 grpId="0" animBg="1"/>
      <p:bldP spid="541" grpId="0" animBg="1"/>
      <p:bldP spid="542" grpId="0" animBg="1"/>
      <p:bldP spid="543" grpId="0" animBg="1"/>
      <p:bldP spid="544" grpId="0" animBg="1"/>
      <p:bldP spid="545" grpId="0" animBg="1"/>
      <p:bldP spid="546" grpId="0" animBg="1"/>
      <p:bldP spid="553" grpId="0"/>
      <p:bldP spid="554" grpId="0"/>
      <p:bldP spid="555" grpId="0"/>
      <p:bldP spid="55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4" name="Google Shape;564;p60"/>
          <p:cNvSpPr txBox="1"/>
          <p:nvPr/>
        </p:nvSpPr>
        <p:spPr>
          <a:xfrm>
            <a:off x="2339554" y="4311975"/>
            <a:ext cx="12217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dirty="0">
                <a:solidFill>
                  <a:srgbClr val="000000"/>
                </a:solidFill>
                <a:latin typeface="Arial"/>
                <a:ea typeface="Arial"/>
                <a:cs typeface="Arial"/>
                <a:sym typeface="Arial"/>
              </a:rPr>
              <a:t>Our Method</a:t>
            </a:r>
            <a:endParaRPr dirty="0"/>
          </a:p>
        </p:txBody>
      </p:sp>
      <p:sp>
        <p:nvSpPr>
          <p:cNvPr id="565" name="Google Shape;565;p60"/>
          <p:cNvSpPr txBox="1"/>
          <p:nvPr/>
        </p:nvSpPr>
        <p:spPr>
          <a:xfrm>
            <a:off x="4773012" y="4280639"/>
            <a:ext cx="4084492" cy="52322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We compare against global degree as well as existing baselines</a:t>
            </a:r>
            <a:endParaRPr/>
          </a:p>
        </p:txBody>
      </p:sp>
      <p:pic>
        <p:nvPicPr>
          <p:cNvPr id="3" name="Picture 2">
            <a:extLst>
              <a:ext uri="{FF2B5EF4-FFF2-40B4-BE49-F238E27FC236}">
                <a16:creationId xmlns:a16="http://schemas.microsoft.com/office/drawing/2014/main" id="{B2BFD7DE-9C4C-4D99-9E91-1CF57F84790B}"/>
              </a:ext>
            </a:extLst>
          </p:cNvPr>
          <p:cNvPicPr>
            <a:picLocks noChangeAspect="1"/>
          </p:cNvPicPr>
          <p:nvPr/>
        </p:nvPicPr>
        <p:blipFill>
          <a:blip r:embed="rId3"/>
          <a:stretch>
            <a:fillRect/>
          </a:stretch>
        </p:blipFill>
        <p:spPr>
          <a:xfrm>
            <a:off x="367393" y="612321"/>
            <a:ext cx="8580663" cy="3559628"/>
          </a:xfrm>
          <a:prstGeom prst="rect">
            <a:avLst/>
          </a:prstGeom>
        </p:spPr>
      </p:pic>
      <p:sp>
        <p:nvSpPr>
          <p:cNvPr id="4" name="Rectangle 3">
            <a:extLst>
              <a:ext uri="{FF2B5EF4-FFF2-40B4-BE49-F238E27FC236}">
                <a16:creationId xmlns:a16="http://schemas.microsoft.com/office/drawing/2014/main" id="{556C1880-2922-4BB2-B889-F670B6C7FAB8}"/>
              </a:ext>
            </a:extLst>
          </p:cNvPr>
          <p:cNvSpPr/>
          <p:nvPr/>
        </p:nvSpPr>
        <p:spPr>
          <a:xfrm>
            <a:off x="1061358" y="677636"/>
            <a:ext cx="2016578" cy="2955472"/>
          </a:xfrm>
          <a:prstGeom prst="rect">
            <a:avLst/>
          </a:prstGeom>
          <a:noFill/>
          <a:ln w="38100">
            <a:solidFill>
              <a:srgbClr val="7030A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2357D91A-09DA-458B-ABC3-502B8EA9BBDE}"/>
              </a:ext>
            </a:extLst>
          </p:cNvPr>
          <p:cNvCxnSpPr>
            <a:cxnSpLocks/>
          </p:cNvCxnSpPr>
          <p:nvPr/>
        </p:nvCxnSpPr>
        <p:spPr>
          <a:xfrm flipH="1" flipV="1">
            <a:off x="2530463" y="3415434"/>
            <a:ext cx="313837" cy="8761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1"/>
          <p:cNvSpPr txBox="1">
            <a:spLocks noGrp="1"/>
          </p:cNvSpPr>
          <p:nvPr>
            <p:ph type="title"/>
          </p:nvPr>
        </p:nvSpPr>
        <p:spPr>
          <a:xfrm>
            <a:off x="615224" y="223799"/>
            <a:ext cx="7771588" cy="705969"/>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latin typeface="Arial"/>
                <a:ea typeface="Arial"/>
                <a:cs typeface="Arial"/>
                <a:sym typeface="Arial"/>
              </a:rPr>
              <a:t>Validation</a:t>
            </a:r>
            <a:endParaRPr/>
          </a:p>
        </p:txBody>
      </p:sp>
      <p:sp>
        <p:nvSpPr>
          <p:cNvPr id="571" name="Google Shape;571;p61"/>
          <p:cNvSpPr txBox="1"/>
          <p:nvPr/>
        </p:nvSpPr>
        <p:spPr>
          <a:xfrm>
            <a:off x="615224" y="2082373"/>
            <a:ext cx="8298255" cy="1384995"/>
          </a:xfrm>
          <a:prstGeom prst="rect">
            <a:avLst/>
          </a:prstGeom>
          <a:noFill/>
          <a:ln w="3175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We demonstrate that the behavior of our predicted high centrality vertices is very similar to the actual high centrality vertices in a practical context.</a:t>
            </a:r>
            <a:endParaRPr/>
          </a:p>
          <a:p>
            <a:pPr marL="285750" marR="0" lvl="0" indent="-196850" algn="l" rtl="0">
              <a:lnSpc>
                <a:spcPct val="100000"/>
              </a:lnSpc>
              <a:spcBef>
                <a:spcPts val="0"/>
              </a:spcBef>
              <a:spcAft>
                <a:spcPts val="0"/>
              </a:spcAft>
              <a:buClr>
                <a:srgbClr val="000000"/>
              </a:buClr>
              <a:buSzPts val="1400"/>
              <a:buFont typeface="Noto Sans Symbols"/>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2"/>
          <p:cNvSpPr txBox="1">
            <a:spLocks noGrp="1"/>
          </p:cNvSpPr>
          <p:nvPr>
            <p:ph type="title"/>
          </p:nvPr>
        </p:nvSpPr>
        <p:spPr>
          <a:xfrm>
            <a:off x="456977" y="100331"/>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latin typeface="Arial"/>
                <a:ea typeface="Arial"/>
                <a:cs typeface="Arial"/>
                <a:sym typeface="Arial"/>
              </a:rPr>
              <a:t>Validation</a:t>
            </a:r>
            <a:endParaRPr/>
          </a:p>
        </p:txBody>
      </p:sp>
      <p:sp>
        <p:nvSpPr>
          <p:cNvPr id="577" name="Google Shape;577;p62"/>
          <p:cNvSpPr txBox="1">
            <a:spLocks noGrp="1"/>
          </p:cNvSpPr>
          <p:nvPr>
            <p:ph type="body" idx="1"/>
          </p:nvPr>
        </p:nvSpPr>
        <p:spPr>
          <a:xfrm>
            <a:off x="456977" y="1130833"/>
            <a:ext cx="8425766" cy="3810373"/>
          </a:xfrm>
          <a:prstGeom prst="rect">
            <a:avLst/>
          </a:prstGeom>
          <a:noFill/>
          <a:ln>
            <a:noFill/>
          </a:ln>
        </p:spPr>
        <p:txBody>
          <a:bodyPr spcFirstLastPara="1" wrap="square" lIns="81525" tIns="81525" rIns="81525" bIns="81525" anchor="t" anchorCtr="0">
            <a:noAutofit/>
          </a:bodyPr>
          <a:lstStyle/>
          <a:p>
            <a:pPr marL="457200" marR="0" lvl="0" indent="-330200" algn="l" rtl="0">
              <a:lnSpc>
                <a:spcPct val="100000"/>
              </a:lnSpc>
              <a:spcBef>
                <a:spcPts val="500"/>
              </a:spcBef>
              <a:spcAft>
                <a:spcPts val="0"/>
              </a:spcAft>
              <a:buClr>
                <a:schemeClr val="accent1"/>
              </a:buClr>
              <a:buSzPts val="1600"/>
              <a:buFont typeface="Noto Sans Symbols"/>
              <a:buChar char="■"/>
            </a:pPr>
            <a:r>
              <a:rPr lang="en-IN" b="1" u="sng">
                <a:latin typeface="Arial"/>
                <a:ea typeface="Arial"/>
                <a:cs typeface="Arial"/>
                <a:sym typeface="Arial"/>
              </a:rPr>
              <a:t>Strategy I (Closeness)</a:t>
            </a:r>
            <a:endParaRPr/>
          </a:p>
          <a:p>
            <a:pPr marL="457200" marR="0" lvl="0" indent="-228600" algn="l" rtl="0">
              <a:lnSpc>
                <a:spcPct val="100000"/>
              </a:lnSpc>
              <a:spcBef>
                <a:spcPts val="500"/>
              </a:spcBef>
              <a:spcAft>
                <a:spcPts val="0"/>
              </a:spcAft>
              <a:buClr>
                <a:schemeClr val="accent1"/>
              </a:buClr>
              <a:buSzPts val="1600"/>
              <a:buFont typeface="Noto Sans Symbols"/>
              <a:buNone/>
            </a:pPr>
            <a:endParaRPr b="1" u="sng">
              <a:latin typeface="Arial"/>
              <a:ea typeface="Arial"/>
              <a:cs typeface="Arial"/>
              <a:sym typeface="Arial"/>
            </a:endParaRPr>
          </a:p>
          <a:p>
            <a:pPr marL="914400" lvl="1" indent="-311150" algn="l" rtl="0">
              <a:lnSpc>
                <a:spcPct val="100000"/>
              </a:lnSpc>
              <a:spcBef>
                <a:spcPts val="400"/>
              </a:spcBef>
              <a:spcAft>
                <a:spcPts val="0"/>
              </a:spcAft>
              <a:buSzPts val="1300"/>
              <a:buChar char="❑"/>
            </a:pPr>
            <a:r>
              <a:rPr lang="en-IN" sz="1600">
                <a:latin typeface="Arial"/>
                <a:ea typeface="Arial"/>
                <a:cs typeface="Arial"/>
                <a:sym typeface="Arial"/>
              </a:rPr>
              <a:t>Select top 10 high central nodes by actual computation, predicted nodes and random choice</a:t>
            </a:r>
            <a:endParaRPr sz="1600">
              <a:latin typeface="Arial"/>
              <a:ea typeface="Arial"/>
              <a:cs typeface="Arial"/>
              <a:sym typeface="Arial"/>
            </a:endParaRPr>
          </a:p>
          <a:p>
            <a:pPr marL="914400" lvl="1" indent="-311150" algn="l" rtl="0">
              <a:lnSpc>
                <a:spcPct val="100000"/>
              </a:lnSpc>
              <a:spcBef>
                <a:spcPts val="400"/>
              </a:spcBef>
              <a:spcAft>
                <a:spcPts val="0"/>
              </a:spcAft>
              <a:buSzPts val="1300"/>
              <a:buChar char="❑"/>
            </a:pPr>
            <a:r>
              <a:rPr lang="en-IN" sz="1600">
                <a:latin typeface="Arial"/>
                <a:ea typeface="Arial"/>
                <a:cs typeface="Arial"/>
                <a:sym typeface="Arial"/>
              </a:rPr>
              <a:t>Start  a diffusion process with the set as seed nodes</a:t>
            </a:r>
            <a:endParaRPr sz="1600">
              <a:latin typeface="Arial"/>
              <a:ea typeface="Arial"/>
              <a:cs typeface="Arial"/>
              <a:sym typeface="Arial"/>
            </a:endParaRPr>
          </a:p>
          <a:p>
            <a:pPr marL="914400" lvl="1" indent="-311150" algn="l" rtl="0">
              <a:lnSpc>
                <a:spcPct val="100000"/>
              </a:lnSpc>
              <a:spcBef>
                <a:spcPts val="400"/>
              </a:spcBef>
              <a:spcAft>
                <a:spcPts val="0"/>
              </a:spcAft>
              <a:buSzPts val="1300"/>
              <a:buChar char="❑"/>
            </a:pPr>
            <a:r>
              <a:rPr lang="en-IN" sz="1600">
                <a:latin typeface="Arial"/>
                <a:ea typeface="Arial"/>
                <a:cs typeface="Arial"/>
                <a:sym typeface="Arial"/>
              </a:rPr>
              <a:t>In each step all neighbours of the seed nodes are infected</a:t>
            </a:r>
            <a:endParaRPr sz="1600">
              <a:latin typeface="Arial"/>
              <a:ea typeface="Arial"/>
              <a:cs typeface="Arial"/>
              <a:sym typeface="Arial"/>
            </a:endParaRPr>
          </a:p>
          <a:p>
            <a:pPr marL="914400" lvl="1" indent="-311150" algn="l" rtl="0">
              <a:lnSpc>
                <a:spcPct val="100000"/>
              </a:lnSpc>
              <a:spcBef>
                <a:spcPts val="400"/>
              </a:spcBef>
              <a:spcAft>
                <a:spcPts val="0"/>
              </a:spcAft>
              <a:buSzPts val="1300"/>
              <a:buChar char="❑"/>
            </a:pPr>
            <a:r>
              <a:rPr lang="en-IN" sz="1600">
                <a:latin typeface="Arial"/>
                <a:ea typeface="Arial"/>
                <a:cs typeface="Arial"/>
                <a:sym typeface="Arial"/>
              </a:rPr>
              <a:t>Process stops when all nodes infected.</a:t>
            </a:r>
            <a:endParaRPr sz="1600">
              <a:latin typeface="Arial"/>
              <a:ea typeface="Arial"/>
              <a:cs typeface="Arial"/>
              <a:sym typeface="Arial"/>
            </a:endParaRPr>
          </a:p>
          <a:p>
            <a:pPr marL="914400" lvl="1" indent="-311150" algn="l" rtl="0">
              <a:lnSpc>
                <a:spcPct val="100000"/>
              </a:lnSpc>
              <a:spcBef>
                <a:spcPts val="400"/>
              </a:spcBef>
              <a:spcAft>
                <a:spcPts val="0"/>
              </a:spcAft>
              <a:buSzPts val="1300"/>
              <a:buChar char="❑"/>
            </a:pPr>
            <a:r>
              <a:rPr lang="en-IN" sz="1600">
                <a:latin typeface="Arial"/>
                <a:ea typeface="Arial"/>
                <a:cs typeface="Arial"/>
                <a:sym typeface="Arial"/>
              </a:rPr>
              <a:t>Calculate # of steps needed</a:t>
            </a:r>
            <a:endParaRPr/>
          </a:p>
          <a:p>
            <a:pPr marL="914400" lvl="1" indent="-228600" algn="l" rtl="0">
              <a:lnSpc>
                <a:spcPct val="100000"/>
              </a:lnSpc>
              <a:spcBef>
                <a:spcPts val="400"/>
              </a:spcBef>
              <a:spcAft>
                <a:spcPts val="0"/>
              </a:spcAft>
              <a:buSzPts val="1300"/>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3"/>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t>Validation</a:t>
            </a:r>
            <a:endParaRPr/>
          </a:p>
        </p:txBody>
      </p:sp>
      <p:sp>
        <p:nvSpPr>
          <p:cNvPr id="583" name="Google Shape;583;p63"/>
          <p:cNvSpPr txBox="1">
            <a:spLocks noGrp="1"/>
          </p:cNvSpPr>
          <p:nvPr>
            <p:ph type="body" idx="1"/>
          </p:nvPr>
        </p:nvSpPr>
        <p:spPr>
          <a:xfrm>
            <a:off x="456977" y="938733"/>
            <a:ext cx="8456502" cy="3810373"/>
          </a:xfrm>
          <a:prstGeom prst="rect">
            <a:avLst/>
          </a:prstGeom>
          <a:noFill/>
          <a:ln>
            <a:noFill/>
          </a:ln>
        </p:spPr>
        <p:txBody>
          <a:bodyPr spcFirstLastPara="1" wrap="square" lIns="81525" tIns="81525" rIns="81525" bIns="81525" anchor="t" anchorCtr="0">
            <a:noAutofit/>
          </a:bodyPr>
          <a:lstStyle/>
          <a:p>
            <a:pPr marL="457200" marR="0" lvl="0" indent="-330200" algn="l" rtl="0">
              <a:lnSpc>
                <a:spcPct val="100000"/>
              </a:lnSpc>
              <a:spcBef>
                <a:spcPts val="500"/>
              </a:spcBef>
              <a:spcAft>
                <a:spcPts val="0"/>
              </a:spcAft>
              <a:buClr>
                <a:schemeClr val="accent1"/>
              </a:buClr>
              <a:buSzPts val="1600"/>
              <a:buFont typeface="Noto Sans Symbols"/>
              <a:buChar char="■"/>
            </a:pPr>
            <a:r>
              <a:rPr lang="en-IN" b="1" u="sng"/>
              <a:t>Strategy II (Betweenness)</a:t>
            </a:r>
            <a:endParaRPr/>
          </a:p>
          <a:p>
            <a:pPr marL="457200" marR="0" lvl="0" indent="-228600" algn="l" rtl="0">
              <a:lnSpc>
                <a:spcPct val="100000"/>
              </a:lnSpc>
              <a:spcBef>
                <a:spcPts val="500"/>
              </a:spcBef>
              <a:spcAft>
                <a:spcPts val="0"/>
              </a:spcAft>
              <a:buClr>
                <a:schemeClr val="accent1"/>
              </a:buClr>
              <a:buSzPts val="1600"/>
              <a:buFont typeface="Noto Sans Symbols"/>
              <a:buNone/>
            </a:pPr>
            <a:endParaRPr b="1" u="sng"/>
          </a:p>
          <a:p>
            <a:pPr marL="914400" lvl="1" indent="-311150" algn="l" rtl="0">
              <a:lnSpc>
                <a:spcPct val="100000"/>
              </a:lnSpc>
              <a:spcBef>
                <a:spcPts val="400"/>
              </a:spcBef>
              <a:spcAft>
                <a:spcPts val="0"/>
              </a:spcAft>
              <a:buSzPts val="1300"/>
              <a:buChar char="❑"/>
            </a:pPr>
            <a:r>
              <a:rPr lang="en-IN" sz="1600"/>
              <a:t>Select top 10 high central nodes by actual computation, predicted nodes and random choice</a:t>
            </a:r>
            <a:endParaRPr/>
          </a:p>
          <a:p>
            <a:pPr marL="914400" lvl="1" indent="-228600" algn="l" rtl="0">
              <a:lnSpc>
                <a:spcPct val="100000"/>
              </a:lnSpc>
              <a:spcBef>
                <a:spcPts val="400"/>
              </a:spcBef>
              <a:spcAft>
                <a:spcPts val="0"/>
              </a:spcAft>
              <a:buSzPts val="1300"/>
              <a:buNone/>
            </a:pPr>
            <a:endParaRPr sz="1600"/>
          </a:p>
          <a:p>
            <a:pPr marL="914400" lvl="1" indent="-311150" algn="l" rtl="0">
              <a:lnSpc>
                <a:spcPct val="100000"/>
              </a:lnSpc>
              <a:spcBef>
                <a:spcPts val="400"/>
              </a:spcBef>
              <a:spcAft>
                <a:spcPts val="0"/>
              </a:spcAft>
              <a:buSzPts val="1300"/>
              <a:buChar char="❑"/>
            </a:pPr>
            <a:r>
              <a:rPr lang="en-IN" sz="1600"/>
              <a:t>Remove the set of nodes from the network</a:t>
            </a:r>
            <a:endParaRPr/>
          </a:p>
          <a:p>
            <a:pPr marL="914400" lvl="1" indent="-228600" algn="l" rtl="0">
              <a:lnSpc>
                <a:spcPct val="100000"/>
              </a:lnSpc>
              <a:spcBef>
                <a:spcPts val="400"/>
              </a:spcBef>
              <a:spcAft>
                <a:spcPts val="0"/>
              </a:spcAft>
              <a:buSzPts val="1300"/>
              <a:buNone/>
            </a:pPr>
            <a:endParaRPr sz="1600"/>
          </a:p>
          <a:p>
            <a:pPr marL="914400" lvl="1" indent="-311150" algn="l" rtl="0">
              <a:lnSpc>
                <a:spcPct val="100000"/>
              </a:lnSpc>
              <a:spcBef>
                <a:spcPts val="400"/>
              </a:spcBef>
              <a:spcAft>
                <a:spcPts val="0"/>
              </a:spcAft>
              <a:buSzPts val="1300"/>
              <a:buChar char="❑"/>
            </a:pPr>
            <a:r>
              <a:rPr lang="en-IN" sz="1600"/>
              <a:t>Calculate diameter</a:t>
            </a:r>
            <a:endParaRPr/>
          </a:p>
          <a:p>
            <a:pPr marL="457200" marR="0" lvl="0" indent="-228600" algn="l" rtl="0">
              <a:lnSpc>
                <a:spcPct val="100000"/>
              </a:lnSpc>
              <a:spcBef>
                <a:spcPts val="500"/>
              </a:spcBef>
              <a:spcAft>
                <a:spcPts val="0"/>
              </a:spcAft>
              <a:buClr>
                <a:schemeClr val="accent1"/>
              </a:buClr>
              <a:buSzPts val="1600"/>
              <a:buFont typeface="Noto Sans Symbols"/>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pic>
        <p:nvPicPr>
          <p:cNvPr id="588" name="Google Shape;588;p64"/>
          <p:cNvPicPr preferRelativeResize="0"/>
          <p:nvPr/>
        </p:nvPicPr>
        <p:blipFill rotWithShape="1">
          <a:blip r:embed="rId3">
            <a:alphaModFix/>
          </a:blip>
          <a:srcRect/>
          <a:stretch/>
        </p:blipFill>
        <p:spPr>
          <a:xfrm>
            <a:off x="1529123" y="437163"/>
            <a:ext cx="5993545" cy="3270250"/>
          </a:xfrm>
          <a:prstGeom prst="rect">
            <a:avLst/>
          </a:prstGeom>
          <a:noFill/>
          <a:ln>
            <a:noFill/>
          </a:ln>
        </p:spPr>
      </p:pic>
      <p:sp>
        <p:nvSpPr>
          <p:cNvPr id="589" name="Google Shape;589;p64"/>
          <p:cNvSpPr txBox="1"/>
          <p:nvPr/>
        </p:nvSpPr>
        <p:spPr>
          <a:xfrm>
            <a:off x="929768" y="4095590"/>
            <a:ext cx="694636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Results with true centrality and predicted centrality are comparable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594" name="Google Shape;594;p65"/>
          <p:cNvPicPr preferRelativeResize="0"/>
          <p:nvPr/>
        </p:nvPicPr>
        <p:blipFill rotWithShape="1">
          <a:blip r:embed="rId3">
            <a:alphaModFix/>
          </a:blip>
          <a:srcRect/>
          <a:stretch/>
        </p:blipFill>
        <p:spPr>
          <a:xfrm>
            <a:off x="1605189" y="655304"/>
            <a:ext cx="5510226" cy="3371850"/>
          </a:xfrm>
          <a:prstGeom prst="rect">
            <a:avLst/>
          </a:prstGeom>
          <a:noFill/>
          <a:ln>
            <a:noFill/>
          </a:ln>
        </p:spPr>
      </p:pic>
      <p:sp>
        <p:nvSpPr>
          <p:cNvPr id="595" name="Google Shape;595;p65"/>
          <p:cNvSpPr txBox="1"/>
          <p:nvPr/>
        </p:nvSpPr>
        <p:spPr>
          <a:xfrm>
            <a:off x="1313970" y="4318313"/>
            <a:ext cx="6516060"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dirty="0">
                <a:solidFill>
                  <a:srgbClr val="000000"/>
                </a:solidFill>
                <a:latin typeface="Arial"/>
                <a:ea typeface="Arial"/>
                <a:cs typeface="Arial"/>
                <a:sym typeface="Arial"/>
              </a:rPr>
              <a:t>Results with true centrality and random nodes are comparable</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66"/>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t>Summary of Chapter</a:t>
            </a:r>
            <a:endParaRPr/>
          </a:p>
        </p:txBody>
      </p:sp>
      <p:sp>
        <p:nvSpPr>
          <p:cNvPr id="601" name="Google Shape;601;p66"/>
          <p:cNvSpPr txBox="1">
            <a:spLocks noGrp="1"/>
          </p:cNvSpPr>
          <p:nvPr>
            <p:ph type="body" idx="1"/>
          </p:nvPr>
        </p:nvSpPr>
        <p:spPr>
          <a:xfrm>
            <a:off x="456977" y="938733"/>
            <a:ext cx="8525658" cy="3810373"/>
          </a:xfrm>
          <a:prstGeom prst="rect">
            <a:avLst/>
          </a:prstGeom>
          <a:noFill/>
          <a:ln>
            <a:noFill/>
          </a:ln>
        </p:spPr>
        <p:txBody>
          <a:bodyPr spcFirstLastPara="1" wrap="square" lIns="81525" tIns="81525" rIns="81525" bIns="81525" anchor="t" anchorCtr="0">
            <a:noAutofit/>
          </a:bodyPr>
          <a:lstStyle/>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In this chapter we present a classification approach based  on novel heuristics</a:t>
            </a:r>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a:latin typeface="Arial"/>
              <a:ea typeface="Arial"/>
              <a:cs typeface="Arial"/>
              <a:sym typeface="Arial"/>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We present a time series based prediction model for identifying identities of high central nodes in temporal networks.  </a:t>
            </a:r>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a:latin typeface="Arial"/>
              <a:ea typeface="Arial"/>
              <a:cs typeface="Arial"/>
              <a:sym typeface="Arial"/>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We validate our prediction model against explicit computations. </a:t>
            </a:r>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a:latin typeface="Arial"/>
              <a:ea typeface="Arial"/>
              <a:cs typeface="Arial"/>
              <a:sym typeface="Arial"/>
            </a:endParaRPr>
          </a:p>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Our approach achieves at least 8x improvements in computation time compared to traditional methods</a:t>
            </a:r>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a:latin typeface="Arial"/>
              <a:ea typeface="Arial"/>
              <a:cs typeface="Arial"/>
              <a:sym typeface="Arial"/>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a:latin typeface="Arial"/>
              <a:ea typeface="Arial"/>
              <a:cs typeface="Arial"/>
              <a:sym typeface="Arial"/>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a:latin typeface="Arial"/>
              <a:ea typeface="Arial"/>
              <a:cs typeface="Arial"/>
              <a:sym typeface="Arial"/>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a:latin typeface="Arial"/>
              <a:ea typeface="Arial"/>
              <a:cs typeface="Arial"/>
              <a:sym typeface="Arial"/>
            </a:endParaRPr>
          </a:p>
          <a:p>
            <a:pPr marL="127000" lvl="0" indent="0" algn="l" rtl="0">
              <a:lnSpc>
                <a:spcPct val="100000"/>
              </a:lnSpc>
              <a:spcBef>
                <a:spcPts val="500"/>
              </a:spcBef>
              <a:spcAft>
                <a:spcPts val="0"/>
              </a:spcAft>
              <a:buSzPts val="1600"/>
              <a:buNone/>
            </a:pPr>
            <a:endParaRPr sz="1600">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05"/>
        <p:cNvGrpSpPr/>
        <p:nvPr/>
      </p:nvGrpSpPr>
      <p:grpSpPr>
        <a:xfrm>
          <a:off x="0" y="0"/>
          <a:ext cx="0" cy="0"/>
          <a:chOff x="0" y="0"/>
          <a:chExt cx="0" cy="0"/>
        </a:xfrm>
      </p:grpSpPr>
      <p:sp>
        <p:nvSpPr>
          <p:cNvPr id="606" name="Google Shape;606;p67"/>
          <p:cNvSpPr txBox="1">
            <a:spLocks noGrp="1"/>
          </p:cNvSpPr>
          <p:nvPr>
            <p:ph type="body" idx="1"/>
          </p:nvPr>
        </p:nvSpPr>
        <p:spPr>
          <a:xfrm>
            <a:off x="484594" y="965797"/>
            <a:ext cx="8275203" cy="2960743"/>
          </a:xfrm>
          <a:prstGeom prst="rect">
            <a:avLst/>
          </a:prstGeom>
          <a:noFill/>
          <a:ln>
            <a:noFill/>
          </a:ln>
        </p:spPr>
        <p:txBody>
          <a:bodyPr spcFirstLastPara="1" wrap="square" lIns="81525" tIns="81525" rIns="81525" bIns="81525" anchor="b" anchorCtr="0">
            <a:noAutofit/>
          </a:bodyPr>
          <a:lstStyle/>
          <a:p>
            <a:pPr marL="457200" lvl="0" indent="-228600" algn="ctr" rtl="0">
              <a:lnSpc>
                <a:spcPct val="100000"/>
              </a:lnSpc>
              <a:spcBef>
                <a:spcPts val="400"/>
              </a:spcBef>
              <a:spcAft>
                <a:spcPts val="0"/>
              </a:spcAft>
              <a:buSzPts val="1200"/>
              <a:buNone/>
            </a:pPr>
            <a:r>
              <a:rPr lang="en-IN" sz="4000">
                <a:solidFill>
                  <a:srgbClr val="F2F2F2"/>
                </a:solidFill>
              </a:rPr>
              <a:t>Representation Learning using k-core structure</a:t>
            </a:r>
            <a:endParaRPr sz="4000">
              <a:solidFill>
                <a:srgbClr val="F2F2F2"/>
              </a:solidFill>
            </a:endParaRPr>
          </a:p>
          <a:p>
            <a:pPr marL="457200" lvl="0" indent="-228600" algn="ctr" rtl="0">
              <a:lnSpc>
                <a:spcPct val="100000"/>
              </a:lnSpc>
              <a:spcBef>
                <a:spcPts val="400"/>
              </a:spcBef>
              <a:spcAft>
                <a:spcPts val="0"/>
              </a:spcAft>
              <a:buSzPts val="1200"/>
              <a:buNone/>
            </a:pPr>
            <a:endParaRPr sz="4800">
              <a:solidFill>
                <a:srgbClr val="F2F2F2"/>
              </a:solidFill>
            </a:endParaRPr>
          </a:p>
        </p:txBody>
      </p:sp>
      <p:sp>
        <p:nvSpPr>
          <p:cNvPr id="607" name="Google Shape;607;p67"/>
          <p:cNvSpPr txBox="1"/>
          <p:nvPr/>
        </p:nvSpPr>
        <p:spPr>
          <a:xfrm>
            <a:off x="5036457" y="4177703"/>
            <a:ext cx="3096666" cy="461665"/>
          </a:xfrm>
          <a:prstGeom prst="rect">
            <a:avLst/>
          </a:prstGeom>
          <a:noFill/>
          <a:ln w="50800" cap="flat" cmpd="sng">
            <a:solidFill>
              <a:srgbClr val="F2F2F2"/>
            </a:solidFill>
            <a:prstDash val="solid"/>
            <a:bevel/>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IN" sz="2400" b="1" i="1" u="none" strike="noStrike" cap="none">
                <a:solidFill>
                  <a:srgbClr val="FFFFFF"/>
                </a:solidFill>
                <a:latin typeface="Arial"/>
                <a:ea typeface="Arial"/>
                <a:cs typeface="Arial"/>
                <a:sym typeface="Arial"/>
              </a:rPr>
              <a:t>ASONAM 2018</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7"/>
          <p:cNvPicPr preferRelativeResize="0"/>
          <p:nvPr/>
        </p:nvPicPr>
        <p:blipFill rotWithShape="1">
          <a:blip r:embed="rId3">
            <a:alphaModFix/>
          </a:blip>
          <a:srcRect/>
          <a:stretch/>
        </p:blipFill>
        <p:spPr>
          <a:xfrm>
            <a:off x="452220" y="1023578"/>
            <a:ext cx="5466477" cy="3074893"/>
          </a:xfrm>
          <a:prstGeom prst="rect">
            <a:avLst/>
          </a:prstGeom>
          <a:noFill/>
          <a:ln>
            <a:noFill/>
          </a:ln>
        </p:spPr>
      </p:pic>
      <p:cxnSp>
        <p:nvCxnSpPr>
          <p:cNvPr id="122" name="Google Shape;122;p7"/>
          <p:cNvCxnSpPr/>
          <p:nvPr/>
        </p:nvCxnSpPr>
        <p:spPr>
          <a:xfrm>
            <a:off x="1559859" y="1023578"/>
            <a:ext cx="1160289" cy="1320052"/>
          </a:xfrm>
          <a:prstGeom prst="straightConnector1">
            <a:avLst/>
          </a:prstGeom>
          <a:noFill/>
          <a:ln w="53975" cap="flat" cmpd="sng">
            <a:solidFill>
              <a:schemeClr val="dk1"/>
            </a:solidFill>
            <a:prstDash val="solid"/>
            <a:round/>
            <a:headEnd type="none" w="sm" len="sm"/>
            <a:tailEnd type="triangle" w="med" len="med"/>
          </a:ln>
        </p:spPr>
      </p:cxnSp>
      <p:sp>
        <p:nvSpPr>
          <p:cNvPr id="123" name="Google Shape;123;p7"/>
          <p:cNvSpPr/>
          <p:nvPr/>
        </p:nvSpPr>
        <p:spPr>
          <a:xfrm>
            <a:off x="499461" y="261256"/>
            <a:ext cx="2528047" cy="622407"/>
          </a:xfrm>
          <a:prstGeom prst="round2DiagRect">
            <a:avLst>
              <a:gd name="adj1" fmla="val 16667"/>
              <a:gd name="adj2" fmla="val 0"/>
            </a:avLst>
          </a:prstGeom>
          <a:gradFill>
            <a:gsLst>
              <a:gs pos="0">
                <a:srgbClr val="BABABA"/>
              </a:gs>
              <a:gs pos="35000">
                <a:srgbClr val="CFCFCF"/>
              </a:gs>
              <a:gs pos="100000">
                <a:srgbClr val="EDEDED"/>
              </a:gs>
            </a:gsLst>
            <a:lin ang="16200000" scaled="0"/>
          </a:gradFill>
          <a:ln w="9525" cap="flat" cmpd="sng">
            <a:solidFill>
              <a:schemeClr val="accent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Graph degeneracy uncovered by k-core decomposition</a:t>
            </a:r>
            <a:r>
              <a:rPr lang="en-IN" sz="1000" b="0" i="0" u="none" strike="noStrike" cap="none" baseline="30000">
                <a:solidFill>
                  <a:schemeClr val="dk1"/>
                </a:solidFill>
                <a:latin typeface="Arial"/>
                <a:ea typeface="Arial"/>
                <a:cs typeface="Arial"/>
                <a:sym typeface="Arial"/>
              </a:rPr>
              <a:t>1</a:t>
            </a:r>
            <a:endParaRPr sz="1400" b="0" i="0" u="none" strike="noStrike" cap="none" baseline="30000">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24" name="Google Shape;124;p7"/>
          <p:cNvSpPr/>
          <p:nvPr/>
        </p:nvSpPr>
        <p:spPr>
          <a:xfrm>
            <a:off x="4833257" y="2635624"/>
            <a:ext cx="45719" cy="45719"/>
          </a:xfrm>
          <a:prstGeom prst="rect">
            <a:avLst/>
          </a:prstGeom>
          <a:solidFill>
            <a:schemeClr val="accent1"/>
          </a:solid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5" name="Google Shape;125;p7"/>
          <p:cNvSpPr/>
          <p:nvPr/>
        </p:nvSpPr>
        <p:spPr>
          <a:xfrm>
            <a:off x="5918697" y="1698971"/>
            <a:ext cx="3027896" cy="1797680"/>
          </a:xfrm>
          <a:prstGeom prst="rect">
            <a:avLst/>
          </a:prstGeom>
          <a:gradFill>
            <a:gsLst>
              <a:gs pos="0">
                <a:srgbClr val="AFDBAC"/>
              </a:gs>
              <a:gs pos="35000">
                <a:srgbClr val="C8E6C4"/>
              </a:gs>
              <a:gs pos="100000">
                <a:srgbClr val="EBF6E8"/>
              </a:gs>
            </a:gsLst>
            <a:lin ang="16200000" scaled="0"/>
          </a:gradFill>
          <a:ln w="9525" cap="flat" cmpd="sng">
            <a:solidFill>
              <a:srgbClr val="37802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Noto Sans Symbols"/>
              <a:buNone/>
            </a:pPr>
            <a:endParaRPr sz="1400" b="0" i="0" u="none" strike="noStrike" cap="none">
              <a:solidFill>
                <a:schemeClr val="dk1"/>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Noto Sans Symbols"/>
              <a:buNone/>
            </a:pPr>
            <a:endParaRPr sz="1400" b="0" i="0" u="none" strike="noStrike" cap="none">
              <a:solidFill>
                <a:schemeClr val="dk1"/>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Noto Sans Symbols"/>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n-IN" sz="1400" b="0" i="0" u="none" strike="noStrike" cap="none">
                <a:solidFill>
                  <a:schemeClr val="dk1"/>
                </a:solidFill>
                <a:latin typeface="Arial"/>
                <a:ea typeface="Arial"/>
                <a:cs typeface="Arial"/>
                <a:sym typeface="Arial"/>
              </a:rPr>
              <a:t>Linear to the size of the graph</a:t>
            </a:r>
            <a:endParaRPr/>
          </a:p>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n-IN" sz="1400" b="0" i="0" u="none" strike="noStrike" cap="none">
                <a:solidFill>
                  <a:schemeClr val="dk1"/>
                </a:solidFill>
                <a:latin typeface="Arial"/>
                <a:ea typeface="Arial"/>
                <a:cs typeface="Arial"/>
                <a:sym typeface="Arial"/>
              </a:rPr>
              <a:t> Scalable to large scale graphs</a:t>
            </a:r>
            <a:endParaRPr/>
          </a:p>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n-IN" sz="1400" b="0" i="0" u="none" strike="noStrike" cap="none">
                <a:solidFill>
                  <a:schemeClr val="dk1"/>
                </a:solidFill>
                <a:latin typeface="Arial"/>
                <a:ea typeface="Arial"/>
                <a:cs typeface="Arial"/>
                <a:sym typeface="Arial"/>
              </a:rPr>
              <a:t> Fast and easy to compute</a:t>
            </a:r>
            <a:endParaRPr/>
          </a:p>
          <a:p>
            <a:pPr marL="0" marR="0" lvl="0" indent="0" algn="l"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 </a:t>
            </a:r>
            <a:endParaRPr sz="1400" b="0" i="0" u="none" strike="noStrike" cap="none">
              <a:solidFill>
                <a:schemeClr val="dk1"/>
              </a:solidFill>
              <a:latin typeface="Arial"/>
              <a:ea typeface="Arial"/>
              <a:cs typeface="Arial"/>
              <a:sym typeface="Arial"/>
            </a:endParaRPr>
          </a:p>
          <a:p>
            <a:pPr marL="285750" marR="0" lvl="0" indent="-196850" algn="ctr" rtl="0">
              <a:lnSpc>
                <a:spcPct val="100000"/>
              </a:lnSpc>
              <a:spcBef>
                <a:spcPts val="0"/>
              </a:spcBef>
              <a:spcAft>
                <a:spcPts val="0"/>
              </a:spcAft>
              <a:buClr>
                <a:srgbClr val="000000"/>
              </a:buClr>
              <a:buSzPts val="1400"/>
              <a:buFont typeface="Noto Sans Symbols"/>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26" name="Google Shape;126;p7"/>
          <p:cNvSpPr txBox="1"/>
          <p:nvPr/>
        </p:nvSpPr>
        <p:spPr>
          <a:xfrm>
            <a:off x="7015522" y="4881890"/>
            <a:ext cx="224373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[1] Batagelj</a:t>
            </a:r>
            <a:r>
              <a:rPr lang="en-IN" sz="1400" b="1" i="1" u="none" strike="noStrike" cap="none">
                <a:solidFill>
                  <a:schemeClr val="dk1"/>
                </a:solidFill>
                <a:latin typeface="Arial"/>
                <a:ea typeface="Arial"/>
                <a:cs typeface="Arial"/>
                <a:sym typeface="Arial"/>
              </a:rPr>
              <a:t> et. al. 2003</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68"/>
          <p:cNvSpPr txBox="1">
            <a:spLocks noGrp="1"/>
          </p:cNvSpPr>
          <p:nvPr>
            <p:ph type="title"/>
          </p:nvPr>
        </p:nvSpPr>
        <p:spPr>
          <a:xfrm>
            <a:off x="592171" y="242582"/>
            <a:ext cx="7771588" cy="628275"/>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latin typeface="Arial"/>
                <a:ea typeface="Arial"/>
                <a:cs typeface="Arial"/>
                <a:sym typeface="Arial"/>
              </a:rPr>
              <a:t>Node Embeddings</a:t>
            </a:r>
            <a:endParaRPr/>
          </a:p>
        </p:txBody>
      </p:sp>
      <p:grpSp>
        <p:nvGrpSpPr>
          <p:cNvPr id="613" name="Google Shape;613;p68"/>
          <p:cNvGrpSpPr/>
          <p:nvPr/>
        </p:nvGrpSpPr>
        <p:grpSpPr>
          <a:xfrm>
            <a:off x="892147" y="870857"/>
            <a:ext cx="6646164" cy="2324862"/>
            <a:chOff x="178308" y="1694688"/>
            <a:chExt cx="6646164" cy="2324862"/>
          </a:xfrm>
        </p:grpSpPr>
        <p:pic>
          <p:nvPicPr>
            <p:cNvPr id="614" name="Google Shape;614;p68"/>
            <p:cNvPicPr preferRelativeResize="0"/>
            <p:nvPr/>
          </p:nvPicPr>
          <p:blipFill rotWithShape="1">
            <a:blip r:embed="rId3">
              <a:alphaModFix/>
            </a:blip>
            <a:srcRect/>
            <a:stretch/>
          </p:blipFill>
          <p:spPr>
            <a:xfrm>
              <a:off x="178308" y="1780364"/>
              <a:ext cx="6646164" cy="2239186"/>
            </a:xfrm>
            <a:prstGeom prst="rect">
              <a:avLst/>
            </a:prstGeom>
            <a:noFill/>
            <a:ln>
              <a:noFill/>
            </a:ln>
          </p:spPr>
        </p:pic>
        <p:sp>
          <p:nvSpPr>
            <p:cNvPr id="615" name="Google Shape;615;p68"/>
            <p:cNvSpPr/>
            <p:nvPr/>
          </p:nvSpPr>
          <p:spPr>
            <a:xfrm>
              <a:off x="3733800" y="1694688"/>
              <a:ext cx="381000" cy="304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6" name="Google Shape;616;p68"/>
            <p:cNvSpPr/>
            <p:nvPr/>
          </p:nvSpPr>
          <p:spPr>
            <a:xfrm>
              <a:off x="178308" y="1733550"/>
              <a:ext cx="381000" cy="304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617" name="Google Shape;617;p68"/>
          <p:cNvSpPr txBox="1"/>
          <p:nvPr/>
        </p:nvSpPr>
        <p:spPr>
          <a:xfrm>
            <a:off x="1772603" y="3041830"/>
            <a:ext cx="171994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1" i="0" u="none" strike="noStrike" cap="none">
                <a:solidFill>
                  <a:srgbClr val="000000"/>
                </a:solidFill>
                <a:latin typeface="Arial"/>
                <a:ea typeface="Arial"/>
                <a:cs typeface="Arial"/>
                <a:sym typeface="Arial"/>
              </a:rPr>
              <a:t>Input</a:t>
            </a:r>
            <a:endParaRPr/>
          </a:p>
        </p:txBody>
      </p:sp>
      <p:sp>
        <p:nvSpPr>
          <p:cNvPr id="618" name="Google Shape;618;p68"/>
          <p:cNvSpPr txBox="1"/>
          <p:nvPr/>
        </p:nvSpPr>
        <p:spPr>
          <a:xfrm>
            <a:off x="5341256" y="3041830"/>
            <a:ext cx="171994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1" i="0" u="none" strike="noStrike" cap="none">
                <a:solidFill>
                  <a:srgbClr val="000000"/>
                </a:solidFill>
                <a:latin typeface="Arial"/>
                <a:ea typeface="Arial"/>
                <a:cs typeface="Arial"/>
                <a:sym typeface="Arial"/>
              </a:rPr>
              <a:t>Output</a:t>
            </a:r>
            <a:endParaRPr/>
          </a:p>
        </p:txBody>
      </p:sp>
      <p:sp>
        <p:nvSpPr>
          <p:cNvPr id="619" name="Google Shape;619;p68"/>
          <p:cNvSpPr/>
          <p:nvPr/>
        </p:nvSpPr>
        <p:spPr>
          <a:xfrm>
            <a:off x="711199" y="3817635"/>
            <a:ext cx="784497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C00000"/>
                </a:solidFill>
                <a:latin typeface="Helvetica Neue"/>
                <a:ea typeface="Helvetica Neue"/>
                <a:cs typeface="Helvetica Neue"/>
                <a:sym typeface="Helvetica Neue"/>
              </a:rPr>
              <a:t>Task:</a:t>
            </a:r>
            <a:r>
              <a:rPr lang="en-IN" sz="1400" b="0" i="0" u="none" strike="noStrike" cap="none">
                <a:solidFill>
                  <a:srgbClr val="000000"/>
                </a:solidFill>
                <a:latin typeface="Helvetica Neue"/>
                <a:ea typeface="Helvetica Neue"/>
                <a:cs typeface="Helvetica Neue"/>
                <a:sym typeface="Helvetica Neue"/>
              </a:rPr>
              <a:t>  </a:t>
            </a:r>
            <a:r>
              <a:rPr lang="en-IN" sz="1400" b="0" i="0" u="none" strike="noStrike" cap="none">
                <a:solidFill>
                  <a:srgbClr val="000000"/>
                </a:solidFill>
                <a:latin typeface="Helvetica Neue Light"/>
                <a:ea typeface="Helvetica Neue Light"/>
                <a:cs typeface="Helvetica Neue Light"/>
                <a:sym typeface="Helvetica Neue Light"/>
              </a:rPr>
              <a:t>Find embedding of nodes to d-dimensions so that “similar” nodes in the graph have embeddings that are close together.</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9"/>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latin typeface="Arial"/>
                <a:ea typeface="Arial"/>
                <a:cs typeface="Arial"/>
                <a:sym typeface="Arial"/>
              </a:rPr>
              <a:t>Problem Setup</a:t>
            </a:r>
            <a:endParaRPr/>
          </a:p>
        </p:txBody>
      </p:sp>
      <p:sp>
        <p:nvSpPr>
          <p:cNvPr id="625" name="Google Shape;625;p69"/>
          <p:cNvSpPr txBox="1">
            <a:spLocks noGrp="1"/>
          </p:cNvSpPr>
          <p:nvPr>
            <p:ph type="body" idx="1"/>
          </p:nvPr>
        </p:nvSpPr>
        <p:spPr>
          <a:xfrm>
            <a:off x="456977" y="938733"/>
            <a:ext cx="8135480" cy="3810373"/>
          </a:xfrm>
          <a:prstGeom prst="rect">
            <a:avLst/>
          </a:prstGeom>
          <a:noFill/>
          <a:ln>
            <a:noFill/>
          </a:ln>
        </p:spPr>
        <p:txBody>
          <a:bodyPr spcFirstLastPara="1" wrap="square" lIns="81525" tIns="81525" rIns="81525" bIns="81525" anchor="t" anchorCtr="0">
            <a:noAutofit/>
          </a:bodyPr>
          <a:lstStyle/>
          <a:p>
            <a:pPr marL="457200" marR="0" lvl="0" indent="-330200" algn="l" rtl="0">
              <a:lnSpc>
                <a:spcPct val="100000"/>
              </a:lnSpc>
              <a:spcBef>
                <a:spcPts val="500"/>
              </a:spcBef>
              <a:spcAft>
                <a:spcPts val="0"/>
              </a:spcAft>
              <a:buClr>
                <a:schemeClr val="accent1"/>
              </a:buClr>
              <a:buSzPts val="1600"/>
              <a:buFont typeface="Noto Sans Symbols"/>
              <a:buChar char="■"/>
            </a:pPr>
            <a:r>
              <a:rPr lang="en-IN" sz="1600">
                <a:latin typeface="Arial"/>
                <a:ea typeface="Arial"/>
                <a:cs typeface="Arial"/>
                <a:sym typeface="Arial"/>
              </a:rPr>
              <a:t>Assume we have a graph G:</a:t>
            </a:r>
            <a:endParaRPr/>
          </a:p>
          <a:p>
            <a:pPr marL="914400" lvl="1" indent="-311150" algn="l" rtl="0">
              <a:lnSpc>
                <a:spcPct val="100000"/>
              </a:lnSpc>
              <a:spcBef>
                <a:spcPts val="400"/>
              </a:spcBef>
              <a:spcAft>
                <a:spcPts val="0"/>
              </a:spcAft>
              <a:buSzPts val="1300"/>
              <a:buChar char="❑"/>
            </a:pPr>
            <a:r>
              <a:rPr lang="en-IN" sz="1600">
                <a:latin typeface="Arial"/>
                <a:ea typeface="Arial"/>
                <a:cs typeface="Arial"/>
                <a:sym typeface="Arial"/>
              </a:rPr>
              <a:t>V is the vertex set.</a:t>
            </a:r>
            <a:endParaRPr/>
          </a:p>
          <a:p>
            <a:pPr marL="914400" lvl="1" indent="-311150" algn="l" rtl="0">
              <a:lnSpc>
                <a:spcPct val="100000"/>
              </a:lnSpc>
              <a:spcBef>
                <a:spcPts val="400"/>
              </a:spcBef>
              <a:spcAft>
                <a:spcPts val="0"/>
              </a:spcAft>
              <a:buSzPts val="1300"/>
              <a:buChar char="❑"/>
            </a:pPr>
            <a:r>
              <a:rPr lang="en-IN" sz="1600" b="1">
                <a:latin typeface="Arial"/>
                <a:ea typeface="Arial"/>
                <a:cs typeface="Arial"/>
                <a:sym typeface="Arial"/>
              </a:rPr>
              <a:t>A</a:t>
            </a:r>
            <a:r>
              <a:rPr lang="en-IN" sz="1600">
                <a:latin typeface="Arial"/>
                <a:ea typeface="Arial"/>
                <a:cs typeface="Arial"/>
                <a:sym typeface="Arial"/>
              </a:rPr>
              <a:t> is the adjacency matrix (assume binary).</a:t>
            </a:r>
            <a:endParaRPr/>
          </a:p>
          <a:p>
            <a:pPr marL="457200" marR="0" lvl="0" indent="-228600" algn="l" rtl="0">
              <a:lnSpc>
                <a:spcPct val="100000"/>
              </a:lnSpc>
              <a:spcBef>
                <a:spcPts val="500"/>
              </a:spcBef>
              <a:spcAft>
                <a:spcPts val="0"/>
              </a:spcAft>
              <a:buClr>
                <a:schemeClr val="accent1"/>
              </a:buClr>
              <a:buSzPts val="1600"/>
              <a:buFont typeface="Noto Sans Symbols"/>
              <a:buNone/>
            </a:pPr>
            <a:endParaRPr/>
          </a:p>
        </p:txBody>
      </p:sp>
      <p:pic>
        <p:nvPicPr>
          <p:cNvPr id="626" name="Google Shape;626;p69"/>
          <p:cNvPicPr preferRelativeResize="0"/>
          <p:nvPr/>
        </p:nvPicPr>
        <p:blipFill rotWithShape="1">
          <a:blip r:embed="rId3">
            <a:alphaModFix/>
          </a:blip>
          <a:srcRect/>
          <a:stretch/>
        </p:blipFill>
        <p:spPr>
          <a:xfrm>
            <a:off x="1278084" y="1805696"/>
            <a:ext cx="5992640" cy="2076445"/>
          </a:xfrm>
          <a:prstGeom prst="rect">
            <a:avLst/>
          </a:prstGeom>
          <a:noFill/>
          <a:ln>
            <a:noFill/>
          </a:ln>
        </p:spPr>
      </p:pic>
      <p:sp>
        <p:nvSpPr>
          <p:cNvPr id="627" name="Google Shape;627;p69"/>
          <p:cNvSpPr txBox="1"/>
          <p:nvPr/>
        </p:nvSpPr>
        <p:spPr>
          <a:xfrm>
            <a:off x="391886" y="4288971"/>
            <a:ext cx="8295137" cy="523220"/>
          </a:xfrm>
          <a:prstGeom prst="rect">
            <a:avLst/>
          </a:prstGeom>
          <a:noFill/>
          <a:ln w="1905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a:solidFill>
                  <a:srgbClr val="000000"/>
                </a:solidFill>
                <a:latin typeface="Arial"/>
                <a:ea typeface="Arial"/>
                <a:cs typeface="Arial"/>
                <a:sym typeface="Arial"/>
              </a:rPr>
              <a:t>Encode nodes so that </a:t>
            </a:r>
            <a:r>
              <a:rPr lang="en-IN" sz="1400" b="1" i="0" u="none" strike="noStrike" cap="none">
                <a:solidFill>
                  <a:schemeClr val="accent2"/>
                </a:solidFill>
                <a:latin typeface="Arial"/>
                <a:ea typeface="Arial"/>
                <a:cs typeface="Arial"/>
                <a:sym typeface="Arial"/>
              </a:rPr>
              <a:t>similarity in the embedding space (e.g., dot product) </a:t>
            </a:r>
            <a:r>
              <a:rPr lang="en-IN" sz="1400" b="1" i="0" u="none" strike="noStrike" cap="none">
                <a:solidFill>
                  <a:srgbClr val="000000"/>
                </a:solidFill>
                <a:latin typeface="Arial"/>
                <a:ea typeface="Arial"/>
                <a:cs typeface="Arial"/>
                <a:sym typeface="Arial"/>
              </a:rPr>
              <a:t>approximates </a:t>
            </a:r>
            <a:r>
              <a:rPr lang="en-IN" sz="1400" b="1" i="0" u="none" strike="noStrike" cap="none">
                <a:solidFill>
                  <a:schemeClr val="accent1"/>
                </a:solidFill>
                <a:latin typeface="Arial"/>
                <a:ea typeface="Arial"/>
                <a:cs typeface="Arial"/>
                <a:sym typeface="Arial"/>
              </a:rPr>
              <a:t>similarity in the original network.</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70"/>
          <p:cNvSpPr txBox="1"/>
          <p:nvPr/>
        </p:nvSpPr>
        <p:spPr>
          <a:xfrm>
            <a:off x="1698171" y="1928692"/>
            <a:ext cx="4764101" cy="523220"/>
          </a:xfrm>
          <a:prstGeom prst="rect">
            <a:avLst/>
          </a:prstGeom>
          <a:noFill/>
          <a:ln w="349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800" b="0" i="0" u="none" strike="noStrike" cap="none">
                <a:solidFill>
                  <a:srgbClr val="000000"/>
                </a:solidFill>
                <a:latin typeface="Arial"/>
                <a:ea typeface="Arial"/>
                <a:cs typeface="Arial"/>
                <a:sym typeface="Arial"/>
              </a:rPr>
              <a:t>How do we train the encoder</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1"/>
          <p:cNvSpPr txBox="1"/>
          <p:nvPr/>
        </p:nvSpPr>
        <p:spPr>
          <a:xfrm>
            <a:off x="4955561" y="1424248"/>
            <a:ext cx="3657600" cy="2156691"/>
          </a:xfrm>
          <a:prstGeom prst="rect">
            <a:avLst/>
          </a:prstGeom>
          <a:noFill/>
          <a:ln>
            <a:noFill/>
          </a:ln>
        </p:spPr>
        <p:txBody>
          <a:bodyPr spcFirstLastPara="1" wrap="square" lIns="68550" tIns="68550" rIns="68550" bIns="68550" anchor="t" anchorCtr="0">
            <a:noAutofit/>
          </a:bodyPr>
          <a:lstStyle/>
          <a:p>
            <a:pPr marL="0" marR="0" lvl="0" indent="0" algn="ctr" rtl="0">
              <a:lnSpc>
                <a:spcPct val="100000"/>
              </a:lnSpc>
              <a:spcBef>
                <a:spcPts val="0"/>
              </a:spcBef>
              <a:spcAft>
                <a:spcPts val="0"/>
              </a:spcAft>
              <a:buNone/>
            </a:pPr>
            <a:r>
              <a:rPr lang="en-IN" sz="3200" b="0" i="0" u="none" strike="noStrike" cap="none">
                <a:solidFill>
                  <a:schemeClr val="accent1"/>
                </a:solidFill>
                <a:latin typeface="Helvetica Neue Light"/>
                <a:ea typeface="Helvetica Neue Light"/>
                <a:cs typeface="Helvetica Neue Light"/>
                <a:sym typeface="Helvetica Neue Light"/>
              </a:rPr>
              <a:t>probability that </a:t>
            </a:r>
            <a:r>
              <a:rPr lang="en-IN" sz="3200" b="0" i="1" u="none" strike="noStrike" cap="none">
                <a:solidFill>
                  <a:schemeClr val="accent1"/>
                </a:solidFill>
                <a:latin typeface="Cambria Math"/>
                <a:ea typeface="Cambria Math"/>
                <a:cs typeface="Cambria Math"/>
                <a:sym typeface="Cambria Math"/>
              </a:rPr>
              <a:t>u</a:t>
            </a:r>
            <a:r>
              <a:rPr lang="en-IN" sz="3200" b="0" i="0" u="none" strike="noStrike" cap="none">
                <a:solidFill>
                  <a:schemeClr val="accent1"/>
                </a:solidFill>
                <a:latin typeface="Helvetica Neue Light"/>
                <a:ea typeface="Helvetica Neue Light"/>
                <a:cs typeface="Helvetica Neue Light"/>
                <a:sym typeface="Helvetica Neue Light"/>
              </a:rPr>
              <a:t> and </a:t>
            </a:r>
            <a:r>
              <a:rPr lang="en-IN" sz="3200" b="0" i="1" u="none" strike="noStrike" cap="none">
                <a:solidFill>
                  <a:schemeClr val="accent1"/>
                </a:solidFill>
                <a:latin typeface="Cambria Math"/>
                <a:ea typeface="Cambria Math"/>
                <a:cs typeface="Cambria Math"/>
                <a:sym typeface="Cambria Math"/>
              </a:rPr>
              <a:t>v</a:t>
            </a:r>
            <a:r>
              <a:rPr lang="en-IN" sz="3200" b="0" i="0" u="none" strike="noStrike" cap="none">
                <a:solidFill>
                  <a:schemeClr val="accent1"/>
                </a:solidFill>
                <a:latin typeface="Helvetica Neue Light"/>
                <a:ea typeface="Helvetica Neue Light"/>
                <a:cs typeface="Helvetica Neue Light"/>
                <a:sym typeface="Helvetica Neue Light"/>
              </a:rPr>
              <a:t> co-occur on a random walk over the network</a:t>
            </a:r>
            <a:endParaRPr/>
          </a:p>
        </p:txBody>
      </p:sp>
      <p:pic>
        <p:nvPicPr>
          <p:cNvPr id="638" name="Google Shape;638;p71"/>
          <p:cNvPicPr preferRelativeResize="0"/>
          <p:nvPr/>
        </p:nvPicPr>
        <p:blipFill rotWithShape="1">
          <a:blip r:embed="rId3">
            <a:alphaModFix/>
          </a:blip>
          <a:srcRect/>
          <a:stretch/>
        </p:blipFill>
        <p:spPr>
          <a:xfrm>
            <a:off x="465093" y="2166764"/>
            <a:ext cx="3741485" cy="339505"/>
          </a:xfrm>
          <a:prstGeom prst="rect">
            <a:avLst/>
          </a:prstGeom>
          <a:noFill/>
          <a:ln>
            <a:noFill/>
          </a:ln>
        </p:spPr>
      </p:pic>
      <p:sp>
        <p:nvSpPr>
          <p:cNvPr id="639" name="Google Shape;639;p71"/>
          <p:cNvSpPr txBox="1"/>
          <p:nvPr/>
        </p:nvSpPr>
        <p:spPr>
          <a:xfrm>
            <a:off x="4406362" y="2016151"/>
            <a:ext cx="549300" cy="6156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0" i="0" u="none" strike="noStrike" cap="none">
                <a:latin typeface="Arial"/>
                <a:ea typeface="Arial"/>
                <a:cs typeface="Arial"/>
                <a:sym typeface="Arial"/>
              </a:rPr>
              <a:t>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72"/>
          <p:cNvSpPr txBox="1">
            <a:spLocks noGrp="1"/>
          </p:cNvSpPr>
          <p:nvPr>
            <p:ph type="body" idx="1"/>
          </p:nvPr>
        </p:nvSpPr>
        <p:spPr>
          <a:xfrm>
            <a:off x="456977" y="938733"/>
            <a:ext cx="4042601" cy="3810373"/>
          </a:xfrm>
          <a:prstGeom prst="rect">
            <a:avLst/>
          </a:prstGeom>
          <a:noFill/>
          <a:ln>
            <a:noFill/>
          </a:ln>
        </p:spPr>
        <p:txBody>
          <a:bodyPr spcFirstLastPara="1" wrap="square" lIns="81525" tIns="81525" rIns="81525" bIns="81525" anchor="t" anchorCtr="0">
            <a:noAutofit/>
          </a:bodyPr>
          <a:lstStyle/>
          <a:p>
            <a:pPr marL="457200" lvl="0" indent="-457200" algn="l" rtl="0">
              <a:lnSpc>
                <a:spcPct val="100000"/>
              </a:lnSpc>
              <a:spcBef>
                <a:spcPts val="500"/>
              </a:spcBef>
              <a:spcAft>
                <a:spcPts val="0"/>
              </a:spcAft>
              <a:buSzPts val="1600"/>
              <a:buFont typeface="Noto Sans Symbols"/>
              <a:buChar char="❑"/>
            </a:pPr>
            <a:r>
              <a:rPr lang="en-IN" sz="1600">
                <a:latin typeface="Arial"/>
                <a:ea typeface="Arial"/>
                <a:cs typeface="Arial"/>
                <a:sym typeface="Arial"/>
              </a:rPr>
              <a:t>Estimate probability of visiting node </a:t>
            </a:r>
            <a:r>
              <a:rPr lang="en-IN" sz="1600" i="1">
                <a:latin typeface="Arial"/>
                <a:ea typeface="Arial"/>
                <a:cs typeface="Arial"/>
                <a:sym typeface="Arial"/>
              </a:rPr>
              <a:t>v </a:t>
            </a:r>
            <a:r>
              <a:rPr lang="en-IN" sz="1600">
                <a:latin typeface="Arial"/>
                <a:ea typeface="Arial"/>
                <a:cs typeface="Arial"/>
                <a:sym typeface="Arial"/>
              </a:rPr>
              <a:t>on a random walk starting from node</a:t>
            </a:r>
            <a:r>
              <a:rPr lang="en-IN" sz="1600" i="1">
                <a:latin typeface="Arial"/>
                <a:ea typeface="Arial"/>
                <a:cs typeface="Arial"/>
                <a:sym typeface="Arial"/>
              </a:rPr>
              <a:t> u </a:t>
            </a:r>
            <a:r>
              <a:rPr lang="en-IN" sz="1600">
                <a:latin typeface="Arial"/>
                <a:ea typeface="Arial"/>
                <a:cs typeface="Arial"/>
                <a:sym typeface="Arial"/>
              </a:rPr>
              <a:t>using some random walk strategy </a:t>
            </a:r>
            <a:r>
              <a:rPr lang="en-IN" sz="1600" i="1">
                <a:latin typeface="Arial"/>
                <a:ea typeface="Arial"/>
                <a:cs typeface="Arial"/>
                <a:sym typeface="Arial"/>
              </a:rPr>
              <a:t>R</a:t>
            </a:r>
            <a:r>
              <a:rPr lang="en-IN" sz="1600">
                <a:latin typeface="Arial"/>
                <a:ea typeface="Arial"/>
                <a:cs typeface="Arial"/>
                <a:sym typeface="Arial"/>
              </a:rPr>
              <a:t>.</a:t>
            </a:r>
            <a:endParaRPr/>
          </a:p>
          <a:p>
            <a:pPr marL="0" lvl="0" indent="0" algn="l" rtl="0">
              <a:lnSpc>
                <a:spcPct val="100000"/>
              </a:lnSpc>
              <a:spcBef>
                <a:spcPts val="4100"/>
              </a:spcBef>
              <a:spcAft>
                <a:spcPts val="0"/>
              </a:spcAft>
              <a:buSzPts val="1600"/>
              <a:buNone/>
            </a:pPr>
            <a:endParaRPr sz="1600">
              <a:latin typeface="Arial"/>
              <a:ea typeface="Arial"/>
              <a:cs typeface="Arial"/>
              <a:sym typeface="Arial"/>
            </a:endParaRPr>
          </a:p>
          <a:p>
            <a:pPr marL="457200" lvl="0" indent="-457200" algn="l" rtl="0">
              <a:lnSpc>
                <a:spcPct val="100000"/>
              </a:lnSpc>
              <a:spcBef>
                <a:spcPts val="4100"/>
              </a:spcBef>
              <a:spcAft>
                <a:spcPts val="0"/>
              </a:spcAft>
              <a:buSzPts val="1600"/>
              <a:buFont typeface="Noto Sans Symbols"/>
              <a:buChar char="❑"/>
            </a:pPr>
            <a:r>
              <a:rPr lang="en-IN" sz="1600">
                <a:latin typeface="Arial"/>
                <a:ea typeface="Arial"/>
                <a:cs typeface="Arial"/>
                <a:sym typeface="Arial"/>
              </a:rPr>
              <a:t>Optimize embeddings to encode these random walk statistics. </a:t>
            </a:r>
            <a:endParaRPr/>
          </a:p>
          <a:p>
            <a:pPr marL="457200" marR="0" lvl="0" indent="-228600" algn="l" rtl="0">
              <a:lnSpc>
                <a:spcPct val="100000"/>
              </a:lnSpc>
              <a:spcBef>
                <a:spcPts val="4100"/>
              </a:spcBef>
              <a:spcAft>
                <a:spcPts val="0"/>
              </a:spcAft>
              <a:buClr>
                <a:schemeClr val="accent1"/>
              </a:buClr>
              <a:buSzPts val="1600"/>
              <a:buFont typeface="Noto Sans Symbols"/>
              <a:buNone/>
            </a:pPr>
            <a:endParaRPr/>
          </a:p>
        </p:txBody>
      </p:sp>
      <p:pic>
        <p:nvPicPr>
          <p:cNvPr id="645" name="Google Shape;645;p72"/>
          <p:cNvPicPr preferRelativeResize="0"/>
          <p:nvPr/>
        </p:nvPicPr>
        <p:blipFill rotWithShape="1">
          <a:blip r:embed="rId3">
            <a:alphaModFix/>
          </a:blip>
          <a:srcRect/>
          <a:stretch/>
        </p:blipFill>
        <p:spPr>
          <a:xfrm>
            <a:off x="5506669" y="779951"/>
            <a:ext cx="2706019" cy="1550282"/>
          </a:xfrm>
          <a:prstGeom prst="rect">
            <a:avLst/>
          </a:prstGeom>
          <a:noFill/>
          <a:ln>
            <a:noFill/>
          </a:ln>
        </p:spPr>
      </p:pic>
      <p:pic>
        <p:nvPicPr>
          <p:cNvPr id="646" name="Google Shape;646;p72"/>
          <p:cNvPicPr preferRelativeResize="0"/>
          <p:nvPr/>
        </p:nvPicPr>
        <p:blipFill rotWithShape="1">
          <a:blip r:embed="rId4">
            <a:alphaModFix/>
          </a:blip>
          <a:srcRect/>
          <a:stretch/>
        </p:blipFill>
        <p:spPr>
          <a:xfrm>
            <a:off x="5125891" y="2690573"/>
            <a:ext cx="2667000" cy="167297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73"/>
          <p:cNvSpPr txBox="1">
            <a:spLocks noGrp="1"/>
          </p:cNvSpPr>
          <p:nvPr>
            <p:ph type="body" idx="1"/>
          </p:nvPr>
        </p:nvSpPr>
        <p:spPr>
          <a:xfrm>
            <a:off x="456977" y="938733"/>
            <a:ext cx="8230059" cy="3810373"/>
          </a:xfrm>
          <a:prstGeom prst="rect">
            <a:avLst/>
          </a:prstGeom>
          <a:noFill/>
          <a:ln>
            <a:noFill/>
          </a:ln>
        </p:spPr>
        <p:txBody>
          <a:bodyPr spcFirstLastPara="1" wrap="square" lIns="81525" tIns="81525" rIns="81525" bIns="81525" anchor="t" anchorCtr="0">
            <a:noAutofit/>
          </a:bodyPr>
          <a:lstStyle/>
          <a:p>
            <a:pPr marL="514350" lvl="0" indent="-514350" algn="l" rtl="0">
              <a:lnSpc>
                <a:spcPct val="100000"/>
              </a:lnSpc>
              <a:spcBef>
                <a:spcPts val="500"/>
              </a:spcBef>
              <a:spcAft>
                <a:spcPts val="0"/>
              </a:spcAft>
              <a:buSzPts val="1600"/>
              <a:buFont typeface="Noto Sans Symbols"/>
              <a:buChar char="❑"/>
            </a:pPr>
            <a:r>
              <a:rPr lang="en-IN" sz="1600">
                <a:latin typeface="Arial"/>
                <a:ea typeface="Arial"/>
                <a:cs typeface="Arial"/>
                <a:sym typeface="Arial"/>
              </a:rPr>
              <a:t>Run short random walks starting from each node on the graph using some strategy </a:t>
            </a:r>
            <a:r>
              <a:rPr lang="en-IN" sz="1600" i="1">
                <a:latin typeface="Arial"/>
                <a:ea typeface="Arial"/>
                <a:cs typeface="Arial"/>
                <a:sym typeface="Arial"/>
              </a:rPr>
              <a:t>R</a:t>
            </a:r>
            <a:r>
              <a:rPr lang="en-IN" sz="1600">
                <a:latin typeface="Arial"/>
                <a:ea typeface="Arial"/>
                <a:cs typeface="Arial"/>
                <a:sym typeface="Arial"/>
              </a:rPr>
              <a:t>.</a:t>
            </a:r>
            <a:endParaRPr/>
          </a:p>
          <a:p>
            <a:pPr marL="0" lvl="0" indent="0" algn="l" rtl="0">
              <a:lnSpc>
                <a:spcPct val="100000"/>
              </a:lnSpc>
              <a:spcBef>
                <a:spcPts val="500"/>
              </a:spcBef>
              <a:spcAft>
                <a:spcPts val="0"/>
              </a:spcAft>
              <a:buSzPts val="1600"/>
              <a:buNone/>
            </a:pPr>
            <a:endParaRPr sz="1600">
              <a:latin typeface="Arial"/>
              <a:ea typeface="Arial"/>
              <a:cs typeface="Arial"/>
              <a:sym typeface="Arial"/>
            </a:endParaRPr>
          </a:p>
          <a:p>
            <a:pPr marL="514350" lvl="0" indent="-514350" algn="l" rtl="0">
              <a:lnSpc>
                <a:spcPct val="100000"/>
              </a:lnSpc>
              <a:spcBef>
                <a:spcPts val="500"/>
              </a:spcBef>
              <a:spcAft>
                <a:spcPts val="0"/>
              </a:spcAft>
              <a:buSzPts val="1600"/>
              <a:buFont typeface="Noto Sans Symbols"/>
              <a:buChar char="❑"/>
            </a:pPr>
            <a:r>
              <a:rPr lang="en-IN" sz="1600">
                <a:latin typeface="Arial"/>
                <a:ea typeface="Arial"/>
                <a:cs typeface="Arial"/>
                <a:sym typeface="Arial"/>
              </a:rPr>
              <a:t>For each node </a:t>
            </a:r>
            <a:r>
              <a:rPr lang="en-IN" sz="1600" i="1">
                <a:latin typeface="Arial"/>
                <a:ea typeface="Arial"/>
                <a:cs typeface="Arial"/>
                <a:sym typeface="Arial"/>
              </a:rPr>
              <a:t>u</a:t>
            </a:r>
            <a:r>
              <a:rPr lang="en-IN" sz="1600">
                <a:latin typeface="Arial"/>
                <a:ea typeface="Arial"/>
                <a:cs typeface="Arial"/>
                <a:sym typeface="Arial"/>
              </a:rPr>
              <a:t> collect N</a:t>
            </a:r>
            <a:r>
              <a:rPr lang="en-IN" sz="1600" i="1" baseline="-25000">
                <a:latin typeface="Arial"/>
                <a:ea typeface="Arial"/>
                <a:cs typeface="Arial"/>
                <a:sym typeface="Arial"/>
              </a:rPr>
              <a:t>R</a:t>
            </a:r>
            <a:r>
              <a:rPr lang="en-IN" sz="1600">
                <a:latin typeface="Arial"/>
                <a:ea typeface="Arial"/>
                <a:cs typeface="Arial"/>
                <a:sym typeface="Arial"/>
              </a:rPr>
              <a:t>(</a:t>
            </a:r>
            <a:r>
              <a:rPr lang="en-IN" sz="1600" i="1">
                <a:latin typeface="Arial"/>
                <a:ea typeface="Arial"/>
                <a:cs typeface="Arial"/>
                <a:sym typeface="Arial"/>
              </a:rPr>
              <a:t>u</a:t>
            </a:r>
            <a:r>
              <a:rPr lang="en-IN" sz="1600">
                <a:latin typeface="Arial"/>
                <a:ea typeface="Arial"/>
                <a:cs typeface="Arial"/>
                <a:sym typeface="Arial"/>
              </a:rPr>
              <a:t>), the multiset</a:t>
            </a:r>
            <a:r>
              <a:rPr lang="en-IN" sz="1600" baseline="30000">
                <a:latin typeface="Arial"/>
                <a:ea typeface="Arial"/>
                <a:cs typeface="Arial"/>
                <a:sym typeface="Arial"/>
              </a:rPr>
              <a:t>*</a:t>
            </a:r>
            <a:r>
              <a:rPr lang="en-IN" sz="1600">
                <a:latin typeface="Arial"/>
                <a:ea typeface="Arial"/>
                <a:cs typeface="Arial"/>
                <a:sym typeface="Arial"/>
              </a:rPr>
              <a:t> of nodes visited on random walks starting from </a:t>
            </a:r>
            <a:r>
              <a:rPr lang="en-IN" sz="1600" i="1">
                <a:latin typeface="Arial"/>
                <a:ea typeface="Arial"/>
                <a:cs typeface="Arial"/>
                <a:sym typeface="Arial"/>
              </a:rPr>
              <a:t>u.</a:t>
            </a:r>
            <a:endParaRPr/>
          </a:p>
          <a:p>
            <a:pPr marL="0" lvl="0" indent="0" algn="l" rtl="0">
              <a:lnSpc>
                <a:spcPct val="100000"/>
              </a:lnSpc>
              <a:spcBef>
                <a:spcPts val="500"/>
              </a:spcBef>
              <a:spcAft>
                <a:spcPts val="0"/>
              </a:spcAft>
              <a:buSzPts val="1600"/>
              <a:buNone/>
            </a:pPr>
            <a:r>
              <a:rPr lang="en-IN" sz="1600" i="1">
                <a:latin typeface="Arial"/>
                <a:ea typeface="Arial"/>
                <a:cs typeface="Arial"/>
                <a:sym typeface="Arial"/>
              </a:rPr>
              <a:t> </a:t>
            </a:r>
            <a:endParaRPr/>
          </a:p>
          <a:p>
            <a:pPr marL="514350" lvl="0" indent="-514350" algn="l" rtl="0">
              <a:lnSpc>
                <a:spcPct val="100000"/>
              </a:lnSpc>
              <a:spcBef>
                <a:spcPts val="500"/>
              </a:spcBef>
              <a:spcAft>
                <a:spcPts val="0"/>
              </a:spcAft>
              <a:buSzPts val="1600"/>
              <a:buFont typeface="Noto Sans Symbols"/>
              <a:buChar char="❑"/>
            </a:pPr>
            <a:r>
              <a:rPr lang="en-IN" sz="1600">
                <a:latin typeface="Arial"/>
                <a:ea typeface="Arial"/>
                <a:cs typeface="Arial"/>
                <a:sym typeface="Arial"/>
              </a:rPr>
              <a:t>Optimize embeddings according to:</a:t>
            </a:r>
            <a:endParaRPr/>
          </a:p>
          <a:p>
            <a:pPr marL="457200" marR="0" lvl="0" indent="-228600" algn="l" rtl="0">
              <a:lnSpc>
                <a:spcPct val="100000"/>
              </a:lnSpc>
              <a:spcBef>
                <a:spcPts val="500"/>
              </a:spcBef>
              <a:spcAft>
                <a:spcPts val="0"/>
              </a:spcAft>
              <a:buClr>
                <a:schemeClr val="accent1"/>
              </a:buClr>
              <a:buSzPts val="1600"/>
              <a:buFont typeface="Noto Sans Symbols"/>
              <a:buNone/>
            </a:pPr>
            <a:endParaRPr/>
          </a:p>
        </p:txBody>
      </p:sp>
      <p:pic>
        <p:nvPicPr>
          <p:cNvPr id="652" name="Google Shape;652;p73"/>
          <p:cNvPicPr preferRelativeResize="0"/>
          <p:nvPr/>
        </p:nvPicPr>
        <p:blipFill rotWithShape="1">
          <a:blip r:embed="rId3">
            <a:alphaModFix/>
          </a:blip>
          <a:srcRect/>
          <a:stretch/>
        </p:blipFill>
        <p:spPr>
          <a:xfrm>
            <a:off x="2509375" y="3362152"/>
            <a:ext cx="4771553" cy="84261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74"/>
          <p:cNvSpPr txBox="1">
            <a:spLocks noGrp="1"/>
          </p:cNvSpPr>
          <p:nvPr>
            <p:ph type="body" idx="1"/>
          </p:nvPr>
        </p:nvSpPr>
        <p:spPr>
          <a:xfrm>
            <a:off x="456977" y="468727"/>
            <a:ext cx="8418082" cy="4280380"/>
          </a:xfrm>
          <a:prstGeom prst="rect">
            <a:avLst/>
          </a:prstGeom>
          <a:noFill/>
          <a:ln>
            <a:noFill/>
          </a:ln>
        </p:spPr>
        <p:txBody>
          <a:bodyPr spcFirstLastPara="1" wrap="square" lIns="81525" tIns="81525" rIns="81525" bIns="81525" anchor="t" anchorCtr="0">
            <a:noAutofit/>
          </a:bodyPr>
          <a:lstStyle/>
          <a:p>
            <a:pPr marL="457200" marR="0" lvl="0" indent="-228600" algn="l" rtl="0">
              <a:lnSpc>
                <a:spcPct val="100000"/>
              </a:lnSpc>
              <a:spcBef>
                <a:spcPts val="500"/>
              </a:spcBef>
              <a:spcAft>
                <a:spcPts val="0"/>
              </a:spcAft>
              <a:buClr>
                <a:schemeClr val="accent1"/>
              </a:buClr>
              <a:buSzPts val="1600"/>
              <a:buFont typeface="Noto Sans Symbols"/>
              <a:buNone/>
            </a:pPr>
            <a:endParaRPr/>
          </a:p>
          <a:p>
            <a:pPr marL="457200" marR="0" lvl="0" indent="-228600" algn="l" rtl="0">
              <a:lnSpc>
                <a:spcPct val="100000"/>
              </a:lnSpc>
              <a:spcBef>
                <a:spcPts val="500"/>
              </a:spcBef>
              <a:spcAft>
                <a:spcPts val="0"/>
              </a:spcAft>
              <a:buClr>
                <a:schemeClr val="accent1"/>
              </a:buClr>
              <a:buSzPts val="1600"/>
              <a:buFont typeface="Noto Sans Symbols"/>
              <a:buNone/>
            </a:pPr>
            <a:endParaRPr/>
          </a:p>
          <a:p>
            <a:pPr marL="457200" marR="0" lvl="0" indent="-228600" algn="l" rtl="0">
              <a:lnSpc>
                <a:spcPct val="100000"/>
              </a:lnSpc>
              <a:spcBef>
                <a:spcPts val="500"/>
              </a:spcBef>
              <a:spcAft>
                <a:spcPts val="0"/>
              </a:spcAft>
              <a:buClr>
                <a:schemeClr val="accent1"/>
              </a:buClr>
              <a:buSzPts val="1600"/>
              <a:buFont typeface="Noto Sans Symbols"/>
              <a:buNone/>
            </a:pPr>
            <a:endParaRPr/>
          </a:p>
          <a:p>
            <a:pPr marL="285750" lvl="0" indent="-285750" algn="l" rtl="0">
              <a:lnSpc>
                <a:spcPct val="100000"/>
              </a:lnSpc>
              <a:spcBef>
                <a:spcPts val="1200"/>
              </a:spcBef>
              <a:spcAft>
                <a:spcPts val="0"/>
              </a:spcAft>
              <a:buSzPts val="1600"/>
              <a:buFont typeface="Noto Sans Symbols"/>
              <a:buChar char="❑"/>
            </a:pPr>
            <a:r>
              <a:rPr lang="en-IN" sz="1600">
                <a:latin typeface="Arial"/>
                <a:ea typeface="Arial"/>
                <a:cs typeface="Arial"/>
                <a:sym typeface="Arial"/>
              </a:rPr>
              <a:t>Optimize embeddings to maximize likelihood of random walk co-occurrences.</a:t>
            </a:r>
            <a:endParaRPr sz="1600" b="1">
              <a:solidFill>
                <a:schemeClr val="accent2"/>
              </a:solidFill>
              <a:latin typeface="Arial"/>
              <a:ea typeface="Arial"/>
              <a:cs typeface="Arial"/>
              <a:sym typeface="Arial"/>
            </a:endParaRPr>
          </a:p>
          <a:p>
            <a:pPr marL="285750" lvl="0" indent="-184150" algn="l" rtl="0">
              <a:lnSpc>
                <a:spcPct val="100000"/>
              </a:lnSpc>
              <a:spcBef>
                <a:spcPts val="1200"/>
              </a:spcBef>
              <a:spcAft>
                <a:spcPts val="0"/>
              </a:spcAft>
              <a:buSzPts val="1600"/>
              <a:buFont typeface="Noto Sans Symbols"/>
              <a:buNone/>
            </a:pPr>
            <a:endParaRPr sz="1600" b="1">
              <a:solidFill>
                <a:schemeClr val="accent2"/>
              </a:solidFill>
              <a:latin typeface="Arial"/>
              <a:ea typeface="Arial"/>
              <a:cs typeface="Arial"/>
              <a:sym typeface="Arial"/>
            </a:endParaRPr>
          </a:p>
          <a:p>
            <a:pPr marL="285750" lvl="0" indent="-285750" algn="l" rtl="0">
              <a:lnSpc>
                <a:spcPct val="100000"/>
              </a:lnSpc>
              <a:spcBef>
                <a:spcPts val="1200"/>
              </a:spcBef>
              <a:spcAft>
                <a:spcPts val="0"/>
              </a:spcAft>
              <a:buSzPts val="1600"/>
              <a:buFont typeface="Noto Sans Symbols"/>
              <a:buChar char="❑"/>
            </a:pPr>
            <a:r>
              <a:rPr lang="en-IN" sz="1600" b="1">
                <a:solidFill>
                  <a:schemeClr val="accent1"/>
                </a:solidFill>
                <a:latin typeface="Arial"/>
                <a:ea typeface="Arial"/>
                <a:cs typeface="Arial"/>
                <a:sym typeface="Arial"/>
              </a:rPr>
              <a:t>Parameterize</a:t>
            </a:r>
            <a:r>
              <a:rPr lang="en-IN" sz="1600" b="1">
                <a:solidFill>
                  <a:schemeClr val="accent2"/>
                </a:solidFill>
                <a:latin typeface="Arial"/>
                <a:ea typeface="Arial"/>
                <a:cs typeface="Arial"/>
                <a:sym typeface="Arial"/>
              </a:rPr>
              <a:t> </a:t>
            </a:r>
            <a:r>
              <a:rPr lang="en-IN" sz="1600">
                <a:latin typeface="Arial"/>
                <a:ea typeface="Arial"/>
                <a:cs typeface="Arial"/>
                <a:sym typeface="Arial"/>
              </a:rPr>
              <a:t>P(</a:t>
            </a:r>
            <a:r>
              <a:rPr lang="en-IN" sz="1600" i="1">
                <a:latin typeface="Arial"/>
                <a:ea typeface="Arial"/>
                <a:cs typeface="Arial"/>
                <a:sym typeface="Arial"/>
              </a:rPr>
              <a:t>v</a:t>
            </a:r>
            <a:r>
              <a:rPr lang="en-IN" sz="1600">
                <a:latin typeface="Arial"/>
                <a:ea typeface="Arial"/>
                <a:cs typeface="Arial"/>
                <a:sym typeface="Arial"/>
              </a:rPr>
              <a:t> | </a:t>
            </a:r>
            <a:r>
              <a:rPr lang="en-IN" sz="1600" b="1">
                <a:latin typeface="Arial"/>
                <a:ea typeface="Arial"/>
                <a:cs typeface="Arial"/>
                <a:sym typeface="Arial"/>
              </a:rPr>
              <a:t>z</a:t>
            </a:r>
            <a:r>
              <a:rPr lang="en-IN" sz="1600" i="1" baseline="-25000">
                <a:latin typeface="Arial"/>
                <a:ea typeface="Arial"/>
                <a:cs typeface="Arial"/>
                <a:sym typeface="Arial"/>
              </a:rPr>
              <a:t>u</a:t>
            </a:r>
            <a:r>
              <a:rPr lang="en-IN" sz="1600">
                <a:latin typeface="Arial"/>
                <a:ea typeface="Arial"/>
                <a:cs typeface="Arial"/>
                <a:sym typeface="Arial"/>
              </a:rPr>
              <a:t>)</a:t>
            </a:r>
            <a:r>
              <a:rPr lang="en-IN" sz="1600" b="1">
                <a:solidFill>
                  <a:schemeClr val="accent2"/>
                </a:solidFill>
                <a:latin typeface="Arial"/>
                <a:ea typeface="Arial"/>
                <a:cs typeface="Arial"/>
                <a:sym typeface="Arial"/>
              </a:rPr>
              <a:t> </a:t>
            </a:r>
            <a:r>
              <a:rPr lang="en-IN" sz="1600" b="1">
                <a:solidFill>
                  <a:schemeClr val="accent1"/>
                </a:solidFill>
                <a:latin typeface="Arial"/>
                <a:ea typeface="Arial"/>
                <a:cs typeface="Arial"/>
                <a:sym typeface="Arial"/>
              </a:rPr>
              <a:t>using softmax:</a:t>
            </a:r>
            <a:endParaRPr sz="1600" i="1">
              <a:solidFill>
                <a:schemeClr val="accent1"/>
              </a:solidFill>
              <a:latin typeface="Arial"/>
              <a:ea typeface="Arial"/>
              <a:cs typeface="Arial"/>
              <a:sym typeface="Arial"/>
            </a:endParaRPr>
          </a:p>
          <a:p>
            <a:pPr marL="127000" lvl="0" indent="0" algn="l" rtl="0">
              <a:lnSpc>
                <a:spcPct val="100000"/>
              </a:lnSpc>
              <a:spcBef>
                <a:spcPts val="500"/>
              </a:spcBef>
              <a:spcAft>
                <a:spcPts val="0"/>
              </a:spcAft>
              <a:buSzPts val="1600"/>
              <a:buNone/>
            </a:pPr>
            <a:endParaRPr/>
          </a:p>
        </p:txBody>
      </p:sp>
      <p:pic>
        <p:nvPicPr>
          <p:cNvPr id="658" name="Google Shape;658;p74"/>
          <p:cNvPicPr preferRelativeResize="0"/>
          <p:nvPr/>
        </p:nvPicPr>
        <p:blipFill rotWithShape="1">
          <a:blip r:embed="rId3">
            <a:alphaModFix/>
          </a:blip>
          <a:srcRect/>
          <a:stretch/>
        </p:blipFill>
        <p:spPr>
          <a:xfrm>
            <a:off x="1538796" y="639006"/>
            <a:ext cx="5844624" cy="1032110"/>
          </a:xfrm>
          <a:prstGeom prst="rect">
            <a:avLst/>
          </a:prstGeom>
          <a:noFill/>
          <a:ln>
            <a:noFill/>
          </a:ln>
        </p:spPr>
      </p:pic>
      <p:pic>
        <p:nvPicPr>
          <p:cNvPr id="659" name="Google Shape;659;p74"/>
          <p:cNvPicPr preferRelativeResize="0"/>
          <p:nvPr/>
        </p:nvPicPr>
        <p:blipFill rotWithShape="1">
          <a:blip r:embed="rId4">
            <a:alphaModFix/>
          </a:blip>
          <a:srcRect/>
          <a:stretch/>
        </p:blipFill>
        <p:spPr>
          <a:xfrm>
            <a:off x="2576368" y="3390201"/>
            <a:ext cx="3991264" cy="839791"/>
          </a:xfrm>
          <a:prstGeom prst="rect">
            <a:avLst/>
          </a:prstGeom>
          <a:noFill/>
          <a:ln>
            <a:noFill/>
          </a:ln>
        </p:spPr>
      </p:pic>
      <p:sp>
        <p:nvSpPr>
          <p:cNvPr id="660" name="Google Shape;660;p74"/>
          <p:cNvSpPr txBox="1"/>
          <p:nvPr/>
        </p:nvSpPr>
        <p:spPr>
          <a:xfrm>
            <a:off x="787613" y="4435394"/>
            <a:ext cx="7568773" cy="307777"/>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We make this computation scalable using negative sampling</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75"/>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sz="3600">
                <a:latin typeface="Arial"/>
                <a:ea typeface="Arial"/>
                <a:cs typeface="Arial"/>
                <a:sym typeface="Arial"/>
              </a:rPr>
              <a:t>Core based random walker</a:t>
            </a:r>
            <a:endParaRPr/>
          </a:p>
        </p:txBody>
      </p:sp>
      <p:cxnSp>
        <p:nvCxnSpPr>
          <p:cNvPr id="666" name="Google Shape;666;p75"/>
          <p:cNvCxnSpPr/>
          <p:nvPr/>
        </p:nvCxnSpPr>
        <p:spPr>
          <a:xfrm rot="10800000" flipH="1">
            <a:off x="4873508" y="1453083"/>
            <a:ext cx="539299" cy="248788"/>
          </a:xfrm>
          <a:prstGeom prst="straightConnector1">
            <a:avLst/>
          </a:prstGeom>
          <a:noFill/>
          <a:ln w="57150" cap="flat" cmpd="sng">
            <a:solidFill>
              <a:schemeClr val="accent6"/>
            </a:solidFill>
            <a:prstDash val="solid"/>
            <a:round/>
            <a:headEnd type="none" w="sm" len="sm"/>
            <a:tailEnd type="triangle" w="med" len="med"/>
          </a:ln>
        </p:spPr>
      </p:cxnSp>
      <p:sp>
        <p:nvSpPr>
          <p:cNvPr id="667" name="Google Shape;667;p75"/>
          <p:cNvSpPr/>
          <p:nvPr/>
        </p:nvSpPr>
        <p:spPr>
          <a:xfrm>
            <a:off x="3486106" y="1894989"/>
            <a:ext cx="429768" cy="365760"/>
          </a:xfrm>
          <a:prstGeom prst="ellipse">
            <a:avLst/>
          </a:prstGeom>
          <a:solidFill>
            <a:srgbClr val="FFE084"/>
          </a:solidFill>
          <a:ln w="28575" cap="flat" cmpd="sng">
            <a:solidFill>
              <a:srgbClr val="0070C0"/>
            </a:solidFill>
            <a:prstDash val="solid"/>
            <a:round/>
            <a:headEnd type="none" w="sm" len="sm"/>
            <a:tailEnd type="none" w="sm" len="sm"/>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IN" sz="2000" b="0" i="0" u="none" strike="noStrike" cap="none">
                <a:solidFill>
                  <a:schemeClr val="dk1"/>
                </a:solidFill>
                <a:latin typeface="Helvetica Neue Light"/>
                <a:ea typeface="Helvetica Neue Light"/>
                <a:cs typeface="Helvetica Neue Light"/>
                <a:sym typeface="Helvetica Neue Light"/>
              </a:rPr>
              <a:t>s</a:t>
            </a:r>
            <a:r>
              <a:rPr lang="en-IN" sz="2000" b="0" i="0" u="none" strike="noStrike" cap="none" baseline="-25000">
                <a:solidFill>
                  <a:schemeClr val="dk1"/>
                </a:solidFill>
                <a:latin typeface="Helvetica Neue Light"/>
                <a:ea typeface="Helvetica Neue Light"/>
                <a:cs typeface="Helvetica Neue Light"/>
                <a:sym typeface="Helvetica Neue Light"/>
              </a:rPr>
              <a:t>1</a:t>
            </a:r>
            <a:endParaRPr/>
          </a:p>
        </p:txBody>
      </p:sp>
      <p:cxnSp>
        <p:nvCxnSpPr>
          <p:cNvPr id="668" name="Google Shape;668;p75"/>
          <p:cNvCxnSpPr>
            <a:stCxn id="667" idx="2"/>
            <a:endCxn id="669" idx="6"/>
          </p:cNvCxnSpPr>
          <p:nvPr/>
        </p:nvCxnSpPr>
        <p:spPr>
          <a:xfrm flipH="1">
            <a:off x="2809306" y="2077869"/>
            <a:ext cx="676800" cy="49500"/>
          </a:xfrm>
          <a:prstGeom prst="straightConnector1">
            <a:avLst/>
          </a:prstGeom>
          <a:noFill/>
          <a:ln w="28575" cap="flat" cmpd="sng">
            <a:solidFill>
              <a:schemeClr val="dk1"/>
            </a:solidFill>
            <a:prstDash val="solid"/>
            <a:round/>
            <a:headEnd type="none" w="sm" len="sm"/>
            <a:tailEnd type="none" w="sm" len="sm"/>
          </a:ln>
        </p:spPr>
      </p:cxnSp>
      <p:cxnSp>
        <p:nvCxnSpPr>
          <p:cNvPr id="670" name="Google Shape;670;p75"/>
          <p:cNvCxnSpPr>
            <a:stCxn id="666" idx="6"/>
          </p:cNvCxnSpPr>
          <p:nvPr/>
        </p:nvCxnSpPr>
        <p:spPr>
          <a:xfrm rot="10800000" flipH="1">
            <a:off x="3915876" y="1681727"/>
            <a:ext cx="488400" cy="389100"/>
          </a:xfrm>
          <a:prstGeom prst="straightConnector1">
            <a:avLst/>
          </a:prstGeom>
          <a:noFill/>
          <a:ln w="28575" cap="flat" cmpd="sng">
            <a:solidFill>
              <a:schemeClr val="dk1"/>
            </a:solidFill>
            <a:prstDash val="solid"/>
            <a:round/>
            <a:headEnd type="none" w="sm" len="sm"/>
            <a:tailEnd type="none" w="sm" len="sm"/>
          </a:ln>
        </p:spPr>
      </p:cxnSp>
      <p:sp>
        <p:nvSpPr>
          <p:cNvPr id="671" name="Google Shape;671;p75"/>
          <p:cNvSpPr/>
          <p:nvPr/>
        </p:nvSpPr>
        <p:spPr>
          <a:xfrm>
            <a:off x="3522649" y="938733"/>
            <a:ext cx="429768" cy="365760"/>
          </a:xfrm>
          <a:prstGeom prst="ellipse">
            <a:avLst/>
          </a:prstGeom>
          <a:solidFill>
            <a:srgbClr val="FF2600">
              <a:alpha val="32156"/>
            </a:srgbClr>
          </a:solidFill>
          <a:ln w="28575" cap="flat" cmpd="sng">
            <a:solidFill>
              <a:srgbClr val="FF0000"/>
            </a:solidFill>
            <a:prstDash val="solid"/>
            <a:round/>
            <a:headEnd type="none" w="sm" len="sm"/>
            <a:tailEnd type="none" w="sm" len="sm"/>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IN" sz="2000" b="0" i="0" u="none" strike="noStrike" cap="none">
                <a:solidFill>
                  <a:schemeClr val="dk1"/>
                </a:solidFill>
                <a:latin typeface="Helvetica Neue Light"/>
                <a:ea typeface="Helvetica Neue Light"/>
                <a:cs typeface="Helvetica Neue Light"/>
                <a:sym typeface="Helvetica Neue Light"/>
              </a:rPr>
              <a:t>s</a:t>
            </a:r>
            <a:r>
              <a:rPr lang="en-IN" sz="2000" b="0" i="0" u="none" strike="noStrike" cap="none" baseline="-25000">
                <a:solidFill>
                  <a:schemeClr val="dk1"/>
                </a:solidFill>
                <a:latin typeface="Helvetica Neue Light"/>
                <a:ea typeface="Helvetica Neue Light"/>
                <a:cs typeface="Helvetica Neue Light"/>
                <a:sym typeface="Helvetica Neue Light"/>
              </a:rPr>
              <a:t>2</a:t>
            </a:r>
            <a:endParaRPr/>
          </a:p>
        </p:txBody>
      </p:sp>
      <p:sp>
        <p:nvSpPr>
          <p:cNvPr id="672" name="Google Shape;672;p75"/>
          <p:cNvSpPr/>
          <p:nvPr/>
        </p:nvSpPr>
        <p:spPr>
          <a:xfrm>
            <a:off x="4341335" y="1376580"/>
            <a:ext cx="429768" cy="365760"/>
          </a:xfrm>
          <a:prstGeom prst="ellipse">
            <a:avLst/>
          </a:prstGeom>
          <a:solidFill>
            <a:srgbClr val="92D050"/>
          </a:solidFill>
          <a:ln w="28575" cap="flat" cmpd="sng">
            <a:solidFill>
              <a:schemeClr val="dk1"/>
            </a:solidFill>
            <a:prstDash val="solid"/>
            <a:round/>
            <a:headEnd type="none" w="sm" len="sm"/>
            <a:tailEnd type="none" w="sm" len="sm"/>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IN" sz="2000" b="0" i="0" u="none" strike="noStrike" cap="none">
                <a:solidFill>
                  <a:schemeClr val="dk1"/>
                </a:solidFill>
                <a:latin typeface="Helvetica Neue Light"/>
                <a:ea typeface="Helvetica Neue Light"/>
                <a:cs typeface="Helvetica Neue Light"/>
                <a:sym typeface="Helvetica Neue Light"/>
              </a:rPr>
              <a:t>w</a:t>
            </a:r>
            <a:endParaRPr sz="2000" b="0" i="0" u="none" strike="noStrike" cap="none" baseline="-25000">
              <a:solidFill>
                <a:schemeClr val="dk1"/>
              </a:solidFill>
              <a:latin typeface="Helvetica Neue Light"/>
              <a:ea typeface="Helvetica Neue Light"/>
              <a:cs typeface="Helvetica Neue Light"/>
              <a:sym typeface="Helvetica Neue Light"/>
            </a:endParaRPr>
          </a:p>
        </p:txBody>
      </p:sp>
      <p:cxnSp>
        <p:nvCxnSpPr>
          <p:cNvPr id="673" name="Google Shape;673;p75"/>
          <p:cNvCxnSpPr>
            <a:stCxn id="671" idx="5"/>
          </p:cNvCxnSpPr>
          <p:nvPr/>
        </p:nvCxnSpPr>
        <p:spPr>
          <a:xfrm>
            <a:off x="3889479" y="1250929"/>
            <a:ext cx="514800" cy="179100"/>
          </a:xfrm>
          <a:prstGeom prst="straightConnector1">
            <a:avLst/>
          </a:prstGeom>
          <a:noFill/>
          <a:ln w="28575" cap="flat" cmpd="sng">
            <a:solidFill>
              <a:schemeClr val="dk1"/>
            </a:solidFill>
            <a:prstDash val="solid"/>
            <a:round/>
            <a:headEnd type="none" w="sm" len="sm"/>
            <a:tailEnd type="none" w="sm" len="sm"/>
          </a:ln>
        </p:spPr>
      </p:cxnSp>
      <p:sp>
        <p:nvSpPr>
          <p:cNvPr id="674" name="Google Shape;674;p75"/>
          <p:cNvSpPr/>
          <p:nvPr/>
        </p:nvSpPr>
        <p:spPr>
          <a:xfrm>
            <a:off x="5351694" y="1044263"/>
            <a:ext cx="429768" cy="365760"/>
          </a:xfrm>
          <a:prstGeom prst="ellipse">
            <a:avLst/>
          </a:prstGeom>
          <a:solidFill>
            <a:srgbClr val="FF9300">
              <a:alpha val="29803"/>
            </a:srgbClr>
          </a:solidFill>
          <a:ln w="28575" cap="flat" cmpd="sng">
            <a:solidFill>
              <a:srgbClr val="27561F"/>
            </a:solidFill>
            <a:prstDash val="solid"/>
            <a:round/>
            <a:headEnd type="none" w="sm" len="sm"/>
            <a:tailEnd type="none" w="sm" len="sm"/>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IN" sz="2000" b="0" i="0" u="none" strike="noStrike" cap="none">
                <a:solidFill>
                  <a:schemeClr val="dk1"/>
                </a:solidFill>
                <a:latin typeface="Helvetica Neue Light"/>
                <a:ea typeface="Helvetica Neue Light"/>
                <a:cs typeface="Helvetica Neue Light"/>
                <a:sym typeface="Helvetica Neue Light"/>
              </a:rPr>
              <a:t>s</a:t>
            </a:r>
            <a:r>
              <a:rPr lang="en-IN" sz="2000" b="0" i="0" u="none" strike="noStrike" cap="none" baseline="-25000">
                <a:solidFill>
                  <a:schemeClr val="dk1"/>
                </a:solidFill>
                <a:latin typeface="Helvetica Neue Light"/>
                <a:ea typeface="Helvetica Neue Light"/>
                <a:cs typeface="Helvetica Neue Light"/>
                <a:sym typeface="Helvetica Neue Light"/>
              </a:rPr>
              <a:t>3</a:t>
            </a:r>
            <a:endParaRPr/>
          </a:p>
        </p:txBody>
      </p:sp>
      <p:cxnSp>
        <p:nvCxnSpPr>
          <p:cNvPr id="675" name="Google Shape;675;p75"/>
          <p:cNvCxnSpPr>
            <a:endCxn id="674" idx="3"/>
          </p:cNvCxnSpPr>
          <p:nvPr/>
        </p:nvCxnSpPr>
        <p:spPr>
          <a:xfrm rot="10800000" flipH="1">
            <a:off x="4771132" y="1356459"/>
            <a:ext cx="643500" cy="203100"/>
          </a:xfrm>
          <a:prstGeom prst="straightConnector1">
            <a:avLst/>
          </a:prstGeom>
          <a:noFill/>
          <a:ln w="28575" cap="flat" cmpd="sng">
            <a:solidFill>
              <a:schemeClr val="dk1"/>
            </a:solidFill>
            <a:prstDash val="solid"/>
            <a:round/>
            <a:headEnd type="none" w="sm" len="sm"/>
            <a:tailEnd type="none" w="sm" len="sm"/>
          </a:ln>
        </p:spPr>
      </p:cxnSp>
      <p:sp>
        <p:nvSpPr>
          <p:cNvPr id="669" name="Google Shape;669;p75"/>
          <p:cNvSpPr/>
          <p:nvPr/>
        </p:nvSpPr>
        <p:spPr>
          <a:xfrm>
            <a:off x="2379649" y="1944573"/>
            <a:ext cx="429768" cy="365760"/>
          </a:xfrm>
          <a:prstGeom prst="ellipse">
            <a:avLst/>
          </a:prstGeom>
          <a:solidFill>
            <a:srgbClr val="D8D8D8"/>
          </a:solidFill>
          <a:ln w="28575" cap="flat" cmpd="sng">
            <a:solidFill>
              <a:schemeClr val="dk1"/>
            </a:solidFill>
            <a:prstDash val="solid"/>
            <a:round/>
            <a:headEnd type="none" w="sm" len="sm"/>
            <a:tailEnd type="none" w="sm" len="sm"/>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IN" sz="2000" b="0" i="0" u="none" strike="noStrike" cap="none">
                <a:solidFill>
                  <a:schemeClr val="dk1"/>
                </a:solidFill>
                <a:latin typeface="Helvetica Neue Light"/>
                <a:ea typeface="Helvetica Neue Light"/>
                <a:cs typeface="Helvetica Neue Light"/>
                <a:sym typeface="Helvetica Neue Light"/>
              </a:rPr>
              <a:t>u</a:t>
            </a:r>
            <a:endParaRPr/>
          </a:p>
        </p:txBody>
      </p:sp>
      <p:cxnSp>
        <p:nvCxnSpPr>
          <p:cNvPr id="676" name="Google Shape;676;p75"/>
          <p:cNvCxnSpPr>
            <a:stCxn id="671" idx="4"/>
            <a:endCxn id="667" idx="0"/>
          </p:cNvCxnSpPr>
          <p:nvPr/>
        </p:nvCxnSpPr>
        <p:spPr>
          <a:xfrm flipH="1">
            <a:off x="3700933" y="1304493"/>
            <a:ext cx="36600" cy="590400"/>
          </a:xfrm>
          <a:prstGeom prst="straightConnector1">
            <a:avLst/>
          </a:prstGeom>
          <a:noFill/>
          <a:ln w="28575" cap="flat" cmpd="sng">
            <a:solidFill>
              <a:schemeClr val="dk1"/>
            </a:solidFill>
            <a:prstDash val="solid"/>
            <a:round/>
            <a:headEnd type="none" w="sm" len="sm"/>
            <a:tailEnd type="none" w="sm" len="sm"/>
          </a:ln>
        </p:spPr>
      </p:cxnSp>
      <p:sp>
        <p:nvSpPr>
          <p:cNvPr id="677" name="Google Shape;677;p75"/>
          <p:cNvSpPr txBox="1"/>
          <p:nvPr/>
        </p:nvSpPr>
        <p:spPr>
          <a:xfrm>
            <a:off x="3808400" y="2147634"/>
            <a:ext cx="1018227" cy="300082"/>
          </a:xfrm>
          <a:prstGeom prst="rect">
            <a:avLst/>
          </a:prstGeom>
          <a:blipFill rotWithShape="1">
            <a:blip r:embed="rId3">
              <a:alphaModFix/>
            </a:blip>
            <a:stretch>
              <a:fillRect l="-1795" t="-3999" b="-1599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0" i="0" u="none" strike="noStrike" cap="none">
                <a:latin typeface="Arial"/>
                <a:ea typeface="Arial"/>
                <a:cs typeface="Arial"/>
                <a:sym typeface="Arial"/>
              </a:rPr>
              <a:t> </a:t>
            </a:r>
            <a:endParaRPr/>
          </a:p>
        </p:txBody>
      </p:sp>
      <p:sp>
        <p:nvSpPr>
          <p:cNvPr id="678" name="Google Shape;678;p75"/>
          <p:cNvSpPr txBox="1"/>
          <p:nvPr/>
        </p:nvSpPr>
        <p:spPr>
          <a:xfrm>
            <a:off x="5392636" y="1404684"/>
            <a:ext cx="1255537" cy="300082"/>
          </a:xfrm>
          <a:prstGeom prst="rect">
            <a:avLst/>
          </a:prstGeom>
          <a:blipFill rotWithShape="1">
            <a:blip r:embed="rId4">
              <a:alphaModFix/>
            </a:blip>
            <a:stretch>
              <a:fillRect l="-1455" t="-3999" b="-1599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0" i="0" u="none" strike="noStrike" cap="none">
                <a:latin typeface="Arial"/>
                <a:ea typeface="Arial"/>
                <a:cs typeface="Arial"/>
                <a:sym typeface="Arial"/>
              </a:rPr>
              <a:t> </a:t>
            </a:r>
            <a:endParaRPr/>
          </a:p>
        </p:txBody>
      </p:sp>
      <p:cxnSp>
        <p:nvCxnSpPr>
          <p:cNvPr id="679" name="Google Shape;679;p75"/>
          <p:cNvCxnSpPr/>
          <p:nvPr/>
        </p:nvCxnSpPr>
        <p:spPr>
          <a:xfrm flipH="1">
            <a:off x="3991860" y="1776514"/>
            <a:ext cx="537397" cy="415511"/>
          </a:xfrm>
          <a:prstGeom prst="straightConnector1">
            <a:avLst/>
          </a:prstGeom>
          <a:noFill/>
          <a:ln w="57150" cap="flat" cmpd="sng">
            <a:solidFill>
              <a:srgbClr val="4A7DBA"/>
            </a:solidFill>
            <a:prstDash val="solid"/>
            <a:round/>
            <a:headEnd type="none" w="sm" len="sm"/>
            <a:tailEnd type="triangle" w="med" len="med"/>
          </a:ln>
        </p:spPr>
      </p:cxnSp>
      <p:cxnSp>
        <p:nvCxnSpPr>
          <p:cNvPr id="680" name="Google Shape;680;p75"/>
          <p:cNvCxnSpPr/>
          <p:nvPr/>
        </p:nvCxnSpPr>
        <p:spPr>
          <a:xfrm rot="10800000">
            <a:off x="3990197" y="1091555"/>
            <a:ext cx="525653" cy="217477"/>
          </a:xfrm>
          <a:prstGeom prst="straightConnector1">
            <a:avLst/>
          </a:prstGeom>
          <a:noFill/>
          <a:ln w="57150" cap="flat" cmpd="sng">
            <a:solidFill>
              <a:srgbClr val="FF0000"/>
            </a:solidFill>
            <a:prstDash val="solid"/>
            <a:round/>
            <a:headEnd type="none" w="sm" len="sm"/>
            <a:tailEnd type="triangle" w="med" len="med"/>
          </a:ln>
        </p:spPr>
      </p:cxnSp>
      <p:sp>
        <p:nvSpPr>
          <p:cNvPr id="681" name="Google Shape;681;p75"/>
          <p:cNvSpPr txBox="1"/>
          <p:nvPr/>
        </p:nvSpPr>
        <p:spPr>
          <a:xfrm>
            <a:off x="1875662" y="936431"/>
            <a:ext cx="1649811" cy="300082"/>
          </a:xfrm>
          <a:prstGeom prst="rect">
            <a:avLst/>
          </a:prstGeom>
          <a:blipFill rotWithShape="1">
            <a:blip r:embed="rId5">
              <a:alphaModFix/>
            </a:blip>
            <a:stretch>
              <a:fillRect l="-1109" t="-6120" b="-1836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0" i="0" u="none" strike="noStrike" cap="none">
                <a:latin typeface="Arial"/>
                <a:ea typeface="Arial"/>
                <a:cs typeface="Arial"/>
                <a:sym typeface="Arial"/>
              </a:rPr>
              <a:t> </a:t>
            </a:r>
            <a:endParaRPr/>
          </a:p>
        </p:txBody>
      </p:sp>
      <p:sp>
        <p:nvSpPr>
          <p:cNvPr id="682" name="Google Shape;682;p75"/>
          <p:cNvSpPr/>
          <p:nvPr/>
        </p:nvSpPr>
        <p:spPr>
          <a:xfrm>
            <a:off x="1071922" y="2968809"/>
            <a:ext cx="7173045" cy="138499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n-IN" sz="1400" b="0" i="0" u="none" strike="noStrike" cap="none">
                <a:solidFill>
                  <a:schemeClr val="dk1"/>
                </a:solidFill>
                <a:latin typeface="Arial"/>
                <a:ea typeface="Arial"/>
                <a:cs typeface="Arial"/>
                <a:sym typeface="Arial"/>
              </a:rPr>
              <a:t>We use a biased 2</a:t>
            </a:r>
            <a:r>
              <a:rPr lang="en-IN" sz="1400" b="0" i="0" u="none" strike="noStrike" cap="none" baseline="30000">
                <a:solidFill>
                  <a:schemeClr val="dk1"/>
                </a:solidFill>
                <a:latin typeface="Arial"/>
                <a:ea typeface="Arial"/>
                <a:cs typeface="Arial"/>
                <a:sym typeface="Arial"/>
              </a:rPr>
              <a:t>nd</a:t>
            </a:r>
            <a:r>
              <a:rPr lang="en-IN" sz="1400" b="0" i="0" u="none" strike="noStrike" cap="none">
                <a:solidFill>
                  <a:schemeClr val="dk1"/>
                </a:solidFill>
                <a:latin typeface="Arial"/>
                <a:ea typeface="Arial"/>
                <a:cs typeface="Arial"/>
                <a:sym typeface="Arial"/>
              </a:rPr>
              <a:t>-order random walks to explore network neighborhoods</a:t>
            </a:r>
            <a:endParaRPr/>
          </a:p>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n-IN" sz="1400" b="0" i="0" u="none" strike="noStrike" cap="none">
                <a:solidFill>
                  <a:schemeClr val="dk1"/>
                </a:solidFill>
                <a:latin typeface="Arial"/>
                <a:ea typeface="Arial"/>
                <a:cs typeface="Arial"/>
                <a:sym typeface="Arial"/>
              </a:rPr>
              <a:t>Given the walker is at node w starting from node u, decision needs to be taken regarding next  hop</a:t>
            </a:r>
            <a:endParaRPr/>
          </a:p>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6"/>
          <p:cNvSpPr txBox="1">
            <a:spLocks noGrp="1"/>
          </p:cNvSpPr>
          <p:nvPr>
            <p:ph type="title"/>
          </p:nvPr>
        </p:nvSpPr>
        <p:spPr>
          <a:xfrm>
            <a:off x="456970" y="153697"/>
            <a:ext cx="8230059" cy="387314"/>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sz="4000"/>
              <a:t>Core based Random Walker</a:t>
            </a:r>
            <a:endParaRPr/>
          </a:p>
        </p:txBody>
      </p:sp>
      <p:sp>
        <p:nvSpPr>
          <p:cNvPr id="688" name="Google Shape;688;p76"/>
          <p:cNvSpPr txBox="1"/>
          <p:nvPr/>
        </p:nvSpPr>
        <p:spPr>
          <a:xfrm>
            <a:off x="4801525" y="807210"/>
            <a:ext cx="377026" cy="36933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0" i="0" u="none" strike="noStrike" cap="none">
                <a:latin typeface="Arial"/>
                <a:ea typeface="Arial"/>
                <a:cs typeface="Arial"/>
                <a:sym typeface="Arial"/>
              </a:rPr>
              <a:t> </a:t>
            </a:r>
            <a:endParaRPr/>
          </a:p>
        </p:txBody>
      </p:sp>
      <p:sp>
        <p:nvSpPr>
          <p:cNvPr id="689" name="Google Shape;689;p76"/>
          <p:cNvSpPr txBox="1"/>
          <p:nvPr/>
        </p:nvSpPr>
        <p:spPr>
          <a:xfrm>
            <a:off x="5481964" y="1554183"/>
            <a:ext cx="558167" cy="369332"/>
          </a:xfrm>
          <a:prstGeom prst="rect">
            <a:avLst/>
          </a:prstGeom>
          <a:blipFill rotWithShape="1">
            <a:blip r:embed="rId4">
              <a:alphaModFix/>
            </a:blip>
            <a:stretch>
              <a:fillRect b="-819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0" i="0" u="none" strike="noStrike" cap="none">
                <a:latin typeface="Arial"/>
                <a:ea typeface="Arial"/>
                <a:cs typeface="Arial"/>
                <a:sym typeface="Arial"/>
              </a:rPr>
              <a:t> </a:t>
            </a:r>
            <a:endParaRPr/>
          </a:p>
        </p:txBody>
      </p:sp>
      <p:sp>
        <p:nvSpPr>
          <p:cNvPr id="690" name="Google Shape;690;p76"/>
          <p:cNvSpPr txBox="1"/>
          <p:nvPr/>
        </p:nvSpPr>
        <p:spPr>
          <a:xfrm>
            <a:off x="4739014" y="1875246"/>
            <a:ext cx="558167" cy="369332"/>
          </a:xfrm>
          <a:prstGeom prst="rect">
            <a:avLst/>
          </a:prstGeom>
          <a:blipFill rotWithShape="1">
            <a:blip r:embed="rId5">
              <a:alphaModFix/>
            </a:blip>
            <a:stretch>
              <a:fillRect b="-9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0" i="0" u="none" strike="noStrike" cap="none">
                <a:latin typeface="Arial"/>
                <a:ea typeface="Arial"/>
                <a:cs typeface="Arial"/>
                <a:sym typeface="Arial"/>
              </a:rPr>
              <a:t> </a:t>
            </a:r>
            <a:endParaRPr/>
          </a:p>
        </p:txBody>
      </p:sp>
      <p:cxnSp>
        <p:nvCxnSpPr>
          <p:cNvPr id="691" name="Google Shape;691;p76"/>
          <p:cNvCxnSpPr/>
          <p:nvPr/>
        </p:nvCxnSpPr>
        <p:spPr>
          <a:xfrm rot="10800000">
            <a:off x="4542928" y="1018141"/>
            <a:ext cx="525653" cy="217477"/>
          </a:xfrm>
          <a:prstGeom prst="straightConnector1">
            <a:avLst/>
          </a:prstGeom>
          <a:noFill/>
          <a:ln w="57150" cap="flat" cmpd="sng">
            <a:solidFill>
              <a:srgbClr val="FF0000"/>
            </a:solidFill>
            <a:prstDash val="solid"/>
            <a:round/>
            <a:headEnd type="none" w="sm" len="sm"/>
            <a:tailEnd type="triangle" w="med" len="med"/>
          </a:ln>
        </p:spPr>
      </p:cxnSp>
      <p:cxnSp>
        <p:nvCxnSpPr>
          <p:cNvPr id="692" name="Google Shape;692;p76"/>
          <p:cNvCxnSpPr/>
          <p:nvPr/>
        </p:nvCxnSpPr>
        <p:spPr>
          <a:xfrm rot="10800000" flipH="1">
            <a:off x="5447890" y="1374001"/>
            <a:ext cx="539299" cy="248788"/>
          </a:xfrm>
          <a:prstGeom prst="straightConnector1">
            <a:avLst/>
          </a:prstGeom>
          <a:noFill/>
          <a:ln w="57150" cap="flat" cmpd="sng">
            <a:solidFill>
              <a:srgbClr val="F79646"/>
            </a:solidFill>
            <a:prstDash val="solid"/>
            <a:round/>
            <a:headEnd type="none" w="sm" len="sm"/>
            <a:tailEnd type="triangle" w="med" len="med"/>
          </a:ln>
        </p:spPr>
      </p:cxnSp>
      <p:sp>
        <p:nvSpPr>
          <p:cNvPr id="693" name="Google Shape;693;p76"/>
          <p:cNvSpPr/>
          <p:nvPr/>
        </p:nvSpPr>
        <p:spPr>
          <a:xfrm>
            <a:off x="4060488" y="1815907"/>
            <a:ext cx="429768" cy="365760"/>
          </a:xfrm>
          <a:prstGeom prst="ellipse">
            <a:avLst/>
          </a:prstGeom>
          <a:solidFill>
            <a:srgbClr val="B7CCE4"/>
          </a:solidFill>
          <a:ln w="28575" cap="flat" cmpd="sng">
            <a:solidFill>
              <a:srgbClr val="0070C0"/>
            </a:solidFill>
            <a:prstDash val="solid"/>
            <a:round/>
            <a:headEnd type="none" w="sm" len="sm"/>
            <a:tailEnd type="none" w="sm" len="sm"/>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rgbClr val="000000"/>
                </a:solidFill>
                <a:latin typeface="Helvetica Neue Light"/>
                <a:ea typeface="Helvetica Neue Light"/>
                <a:cs typeface="Helvetica Neue Light"/>
                <a:sym typeface="Helvetica Neue Light"/>
              </a:rPr>
              <a:t>s</a:t>
            </a:r>
            <a:r>
              <a:rPr lang="en-IN" sz="2000" b="0" i="0" u="none" strike="noStrike" cap="none" baseline="-25000">
                <a:solidFill>
                  <a:srgbClr val="000000"/>
                </a:solidFill>
                <a:latin typeface="Helvetica Neue Light"/>
                <a:ea typeface="Helvetica Neue Light"/>
                <a:cs typeface="Helvetica Neue Light"/>
                <a:sym typeface="Helvetica Neue Light"/>
              </a:rPr>
              <a:t>1</a:t>
            </a:r>
            <a:endParaRPr/>
          </a:p>
        </p:txBody>
      </p:sp>
      <p:cxnSp>
        <p:nvCxnSpPr>
          <p:cNvPr id="694" name="Google Shape;694;p76"/>
          <p:cNvCxnSpPr>
            <a:stCxn id="695" idx="2"/>
          </p:cNvCxnSpPr>
          <p:nvPr/>
        </p:nvCxnSpPr>
        <p:spPr>
          <a:xfrm flipH="1">
            <a:off x="3383688" y="1998787"/>
            <a:ext cx="676800" cy="49500"/>
          </a:xfrm>
          <a:prstGeom prst="straightConnector1">
            <a:avLst/>
          </a:prstGeom>
          <a:noFill/>
          <a:ln w="28575" cap="flat" cmpd="sng">
            <a:solidFill>
              <a:srgbClr val="000000"/>
            </a:solidFill>
            <a:prstDash val="solid"/>
            <a:round/>
            <a:headEnd type="none" w="sm" len="sm"/>
            <a:tailEnd type="none" w="sm" len="sm"/>
          </a:ln>
        </p:spPr>
      </p:cxnSp>
      <p:cxnSp>
        <p:nvCxnSpPr>
          <p:cNvPr id="696" name="Google Shape;696;p76"/>
          <p:cNvCxnSpPr>
            <a:stCxn id="696" idx="3"/>
          </p:cNvCxnSpPr>
          <p:nvPr/>
        </p:nvCxnSpPr>
        <p:spPr>
          <a:xfrm flipH="1">
            <a:off x="4060426" y="2121060"/>
            <a:ext cx="63000" cy="93600"/>
          </a:xfrm>
          <a:prstGeom prst="straightConnector1">
            <a:avLst/>
          </a:prstGeom>
          <a:noFill/>
          <a:ln w="28575" cap="flat" cmpd="sng">
            <a:solidFill>
              <a:srgbClr val="000000"/>
            </a:solidFill>
            <a:prstDash val="solid"/>
            <a:round/>
            <a:headEnd type="none" w="sm" len="sm"/>
            <a:tailEnd type="none" w="sm" len="sm"/>
          </a:ln>
        </p:spPr>
      </p:cxnSp>
      <p:cxnSp>
        <p:nvCxnSpPr>
          <p:cNvPr id="695" name="Google Shape;695;p76"/>
          <p:cNvCxnSpPr>
            <a:stCxn id="696" idx="6"/>
          </p:cNvCxnSpPr>
          <p:nvPr/>
        </p:nvCxnSpPr>
        <p:spPr>
          <a:xfrm rot="10800000" flipH="1">
            <a:off x="4490258" y="1602645"/>
            <a:ext cx="488400" cy="389100"/>
          </a:xfrm>
          <a:prstGeom prst="straightConnector1">
            <a:avLst/>
          </a:prstGeom>
          <a:noFill/>
          <a:ln w="28575" cap="flat" cmpd="sng">
            <a:solidFill>
              <a:srgbClr val="000000"/>
            </a:solidFill>
            <a:prstDash val="solid"/>
            <a:round/>
            <a:headEnd type="none" w="sm" len="sm"/>
            <a:tailEnd type="none" w="sm" len="sm"/>
          </a:ln>
        </p:spPr>
      </p:cxnSp>
      <p:sp>
        <p:nvSpPr>
          <p:cNvPr id="697" name="Google Shape;697;p76"/>
          <p:cNvSpPr/>
          <p:nvPr/>
        </p:nvSpPr>
        <p:spPr>
          <a:xfrm>
            <a:off x="4097031" y="859651"/>
            <a:ext cx="429768" cy="365760"/>
          </a:xfrm>
          <a:prstGeom prst="ellipse">
            <a:avLst/>
          </a:prstGeom>
          <a:solidFill>
            <a:srgbClr val="FF2600">
              <a:alpha val="32156"/>
            </a:srgbClr>
          </a:solidFill>
          <a:ln w="28575" cap="flat" cmpd="sng">
            <a:solidFill>
              <a:srgbClr val="FF0000"/>
            </a:solidFill>
            <a:prstDash val="solid"/>
            <a:round/>
            <a:headEnd type="none" w="sm" len="sm"/>
            <a:tailEnd type="none" w="sm" len="sm"/>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rgbClr val="000000"/>
                </a:solidFill>
                <a:latin typeface="Helvetica Neue Light"/>
                <a:ea typeface="Helvetica Neue Light"/>
                <a:cs typeface="Helvetica Neue Light"/>
                <a:sym typeface="Helvetica Neue Light"/>
              </a:rPr>
              <a:t>s</a:t>
            </a:r>
            <a:r>
              <a:rPr lang="en-IN" sz="2000" b="0" i="0" u="none" strike="noStrike" cap="none" baseline="-25000">
                <a:solidFill>
                  <a:srgbClr val="000000"/>
                </a:solidFill>
                <a:latin typeface="Helvetica Neue Light"/>
                <a:ea typeface="Helvetica Neue Light"/>
                <a:cs typeface="Helvetica Neue Light"/>
                <a:sym typeface="Helvetica Neue Light"/>
              </a:rPr>
              <a:t>2</a:t>
            </a:r>
            <a:endParaRPr/>
          </a:p>
        </p:txBody>
      </p:sp>
      <p:sp>
        <p:nvSpPr>
          <p:cNvPr id="698" name="Google Shape;698;p76"/>
          <p:cNvSpPr/>
          <p:nvPr/>
        </p:nvSpPr>
        <p:spPr>
          <a:xfrm>
            <a:off x="4915717" y="1297498"/>
            <a:ext cx="429768" cy="365760"/>
          </a:xfrm>
          <a:prstGeom prst="ellipse">
            <a:avLst/>
          </a:prstGeom>
          <a:solidFill>
            <a:srgbClr val="92D050"/>
          </a:solidFill>
          <a:ln w="28575" cap="flat" cmpd="sng">
            <a:solidFill>
              <a:srgbClr val="000000"/>
            </a:solidFill>
            <a:prstDash val="solid"/>
            <a:round/>
            <a:headEnd type="none" w="sm" len="sm"/>
            <a:tailEnd type="none" w="sm" len="sm"/>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rgbClr val="000000"/>
                </a:solidFill>
                <a:latin typeface="Helvetica Neue Light"/>
                <a:ea typeface="Helvetica Neue Light"/>
                <a:cs typeface="Helvetica Neue Light"/>
                <a:sym typeface="Helvetica Neue Light"/>
              </a:rPr>
              <a:t>w</a:t>
            </a:r>
            <a:endParaRPr sz="2000" b="0" i="0" u="none" strike="noStrike" cap="none" baseline="-25000">
              <a:solidFill>
                <a:srgbClr val="000000"/>
              </a:solidFill>
              <a:latin typeface="Helvetica Neue Light"/>
              <a:ea typeface="Helvetica Neue Light"/>
              <a:cs typeface="Helvetica Neue Light"/>
              <a:sym typeface="Helvetica Neue Light"/>
            </a:endParaRPr>
          </a:p>
        </p:txBody>
      </p:sp>
      <p:cxnSp>
        <p:nvCxnSpPr>
          <p:cNvPr id="699" name="Google Shape;699;p76"/>
          <p:cNvCxnSpPr>
            <a:stCxn id="700" idx="5"/>
          </p:cNvCxnSpPr>
          <p:nvPr/>
        </p:nvCxnSpPr>
        <p:spPr>
          <a:xfrm>
            <a:off x="4463861" y="1171847"/>
            <a:ext cx="514800" cy="179100"/>
          </a:xfrm>
          <a:prstGeom prst="straightConnector1">
            <a:avLst/>
          </a:prstGeom>
          <a:noFill/>
          <a:ln w="28575" cap="flat" cmpd="sng">
            <a:solidFill>
              <a:srgbClr val="000000"/>
            </a:solidFill>
            <a:prstDash val="solid"/>
            <a:round/>
            <a:headEnd type="none" w="sm" len="sm"/>
            <a:tailEnd type="none" w="sm" len="sm"/>
          </a:ln>
        </p:spPr>
      </p:cxnSp>
      <p:sp>
        <p:nvSpPr>
          <p:cNvPr id="701" name="Google Shape;701;p76"/>
          <p:cNvSpPr/>
          <p:nvPr/>
        </p:nvSpPr>
        <p:spPr>
          <a:xfrm>
            <a:off x="5926076" y="965181"/>
            <a:ext cx="429768" cy="365760"/>
          </a:xfrm>
          <a:prstGeom prst="ellipse">
            <a:avLst/>
          </a:prstGeom>
          <a:solidFill>
            <a:srgbClr val="FF9300">
              <a:alpha val="29803"/>
            </a:srgbClr>
          </a:solidFill>
          <a:ln w="28575" cap="flat" cmpd="sng">
            <a:solidFill>
              <a:srgbClr val="E36C09"/>
            </a:solidFill>
            <a:prstDash val="solid"/>
            <a:round/>
            <a:headEnd type="none" w="sm" len="sm"/>
            <a:tailEnd type="none" w="sm" len="sm"/>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rgbClr val="000000"/>
                </a:solidFill>
                <a:latin typeface="Helvetica Neue Light"/>
                <a:ea typeface="Helvetica Neue Light"/>
                <a:cs typeface="Helvetica Neue Light"/>
                <a:sym typeface="Helvetica Neue Light"/>
              </a:rPr>
              <a:t>s</a:t>
            </a:r>
            <a:r>
              <a:rPr lang="en-IN" sz="2000" b="0" i="0" u="none" strike="noStrike" cap="none" baseline="-25000">
                <a:solidFill>
                  <a:srgbClr val="000000"/>
                </a:solidFill>
                <a:latin typeface="Helvetica Neue Light"/>
                <a:ea typeface="Helvetica Neue Light"/>
                <a:cs typeface="Helvetica Neue Light"/>
                <a:sym typeface="Helvetica Neue Light"/>
              </a:rPr>
              <a:t>3</a:t>
            </a:r>
            <a:endParaRPr/>
          </a:p>
        </p:txBody>
      </p:sp>
      <p:cxnSp>
        <p:nvCxnSpPr>
          <p:cNvPr id="700" name="Google Shape;700;p76"/>
          <p:cNvCxnSpPr>
            <a:endCxn id="702" idx="3"/>
          </p:cNvCxnSpPr>
          <p:nvPr/>
        </p:nvCxnSpPr>
        <p:spPr>
          <a:xfrm rot="10800000" flipH="1">
            <a:off x="5345487" y="1277280"/>
            <a:ext cx="643500" cy="203100"/>
          </a:xfrm>
          <a:prstGeom prst="straightConnector1">
            <a:avLst/>
          </a:prstGeom>
          <a:noFill/>
          <a:ln w="28575" cap="flat" cmpd="sng">
            <a:solidFill>
              <a:srgbClr val="000000"/>
            </a:solidFill>
            <a:prstDash val="solid"/>
            <a:round/>
            <a:headEnd type="none" w="sm" len="sm"/>
            <a:tailEnd type="none" w="sm" len="sm"/>
          </a:ln>
        </p:spPr>
      </p:cxnSp>
      <p:cxnSp>
        <p:nvCxnSpPr>
          <p:cNvPr id="703" name="Google Shape;703;p76"/>
          <p:cNvCxnSpPr/>
          <p:nvPr/>
        </p:nvCxnSpPr>
        <p:spPr>
          <a:xfrm flipH="1">
            <a:off x="4531185" y="1705550"/>
            <a:ext cx="537397" cy="415511"/>
          </a:xfrm>
          <a:prstGeom prst="straightConnector1">
            <a:avLst/>
          </a:prstGeom>
          <a:noFill/>
          <a:ln w="57150" cap="flat" cmpd="sng">
            <a:solidFill>
              <a:srgbClr val="4A7DBA"/>
            </a:solidFill>
            <a:prstDash val="solid"/>
            <a:round/>
            <a:headEnd type="none" w="sm" len="sm"/>
            <a:tailEnd type="triangle" w="med" len="med"/>
          </a:ln>
        </p:spPr>
      </p:cxnSp>
      <p:sp>
        <p:nvSpPr>
          <p:cNvPr id="704" name="Google Shape;704;p76"/>
          <p:cNvSpPr/>
          <p:nvPr/>
        </p:nvSpPr>
        <p:spPr>
          <a:xfrm>
            <a:off x="2954031" y="1865491"/>
            <a:ext cx="429768" cy="365760"/>
          </a:xfrm>
          <a:prstGeom prst="ellipse">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rgbClr val="000000"/>
                </a:solidFill>
                <a:latin typeface="Helvetica Neue Light"/>
                <a:ea typeface="Helvetica Neue Light"/>
                <a:cs typeface="Helvetica Neue Light"/>
                <a:sym typeface="Helvetica Neue Light"/>
              </a:rPr>
              <a:t>u</a:t>
            </a:r>
            <a:endParaRPr/>
          </a:p>
        </p:txBody>
      </p:sp>
      <p:cxnSp>
        <p:nvCxnSpPr>
          <p:cNvPr id="702" name="Google Shape;702;p76"/>
          <p:cNvCxnSpPr>
            <a:stCxn id="700" idx="4"/>
            <a:endCxn id="695" idx="0"/>
          </p:cNvCxnSpPr>
          <p:nvPr/>
        </p:nvCxnSpPr>
        <p:spPr>
          <a:xfrm flipH="1">
            <a:off x="4275315" y="1225411"/>
            <a:ext cx="36600" cy="590400"/>
          </a:xfrm>
          <a:prstGeom prst="straightConnector1">
            <a:avLst/>
          </a:prstGeom>
          <a:noFill/>
          <a:ln w="28575" cap="flat" cmpd="sng">
            <a:solidFill>
              <a:srgbClr val="000000"/>
            </a:solidFill>
            <a:prstDash val="solid"/>
            <a:round/>
            <a:headEnd type="none" w="sm" len="sm"/>
            <a:tailEnd type="none" w="sm" len="sm"/>
          </a:ln>
        </p:spPr>
      </p:cxnSp>
      <p:sp>
        <p:nvSpPr>
          <p:cNvPr id="706" name="Google Shape;706;p76"/>
          <p:cNvSpPr txBox="1"/>
          <p:nvPr/>
        </p:nvSpPr>
        <p:spPr>
          <a:xfrm>
            <a:off x="5447890" y="2843093"/>
            <a:ext cx="2866234" cy="923330"/>
          </a:xfrm>
          <a:prstGeom prst="rect">
            <a:avLst/>
          </a:prstGeom>
          <a:blipFill rotWithShape="1">
            <a:blip r:embed="rId6">
              <a:alphaModFix/>
            </a:blip>
            <a:stretch>
              <a:fillRect l="-1914" t="-3288" b="-921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0" i="0" u="none" strike="noStrike" cap="none">
                <a:latin typeface="Arial"/>
                <a:ea typeface="Arial"/>
                <a:cs typeface="Arial"/>
                <a:sym typeface="Arial"/>
              </a:rPr>
              <a:t> </a:t>
            </a:r>
            <a:endParaRPr/>
          </a:p>
        </p:txBody>
      </p:sp>
      <p:sp>
        <p:nvSpPr>
          <p:cNvPr id="707" name="Google Shape;707;p76"/>
          <p:cNvSpPr/>
          <p:nvPr/>
        </p:nvSpPr>
        <p:spPr>
          <a:xfrm>
            <a:off x="6923021" y="1084328"/>
            <a:ext cx="1560819" cy="923330"/>
          </a:xfrm>
          <a:prstGeom prst="rect">
            <a:avLst/>
          </a:prstGeom>
          <a:blipFill rotWithShape="1">
            <a:blip r:embed="rId7">
              <a:alphaModFix/>
            </a:blip>
            <a:stretch>
              <a:fillRect l="-3515" t="-3973" b="-1059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0" i="0" u="none" strike="noStrike" cap="none">
                <a:latin typeface="Arial"/>
                <a:ea typeface="Arial"/>
                <a:cs typeface="Arial"/>
                <a:sym typeface="Arial"/>
              </a:rPr>
              <a:t> </a:t>
            </a:r>
            <a:endParaRPr/>
          </a:p>
        </p:txBody>
      </p:sp>
      <p:pic>
        <p:nvPicPr>
          <p:cNvPr id="4" name="Picture 3">
            <a:extLst>
              <a:ext uri="{FF2B5EF4-FFF2-40B4-BE49-F238E27FC236}">
                <a16:creationId xmlns:a16="http://schemas.microsoft.com/office/drawing/2014/main" id="{AFB33022-8D9E-44AA-BC88-0060B9418590}"/>
              </a:ext>
            </a:extLst>
          </p:cNvPr>
          <p:cNvPicPr>
            <a:picLocks noChangeAspect="1"/>
          </p:cNvPicPr>
          <p:nvPr/>
        </p:nvPicPr>
        <p:blipFill>
          <a:blip r:embed="rId8"/>
          <a:stretch>
            <a:fillRect/>
          </a:stretch>
        </p:blipFill>
        <p:spPr>
          <a:xfrm>
            <a:off x="456970" y="3762774"/>
            <a:ext cx="4571289" cy="786366"/>
          </a:xfrm>
          <a:prstGeom prst="rect">
            <a:avLst/>
          </a:prstGeom>
        </p:spPr>
      </p:pic>
      <p:pic>
        <p:nvPicPr>
          <p:cNvPr id="5" name="Picture 4">
            <a:extLst>
              <a:ext uri="{FF2B5EF4-FFF2-40B4-BE49-F238E27FC236}">
                <a16:creationId xmlns:a16="http://schemas.microsoft.com/office/drawing/2014/main" id="{AB6E29E3-5A92-4ECB-B0B7-791786D0703B}"/>
              </a:ext>
            </a:extLst>
          </p:cNvPr>
          <p:cNvPicPr>
            <a:picLocks noChangeAspect="1"/>
          </p:cNvPicPr>
          <p:nvPr/>
        </p:nvPicPr>
        <p:blipFill>
          <a:blip r:embed="rId9"/>
          <a:stretch>
            <a:fillRect/>
          </a:stretch>
        </p:blipFill>
        <p:spPr>
          <a:xfrm>
            <a:off x="503751" y="2663277"/>
            <a:ext cx="4574667" cy="779578"/>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77"/>
          <p:cNvSpPr txBox="1">
            <a:spLocks noGrp="1"/>
          </p:cNvSpPr>
          <p:nvPr>
            <p:ph type="title"/>
          </p:nvPr>
        </p:nvSpPr>
        <p:spPr>
          <a:xfrm>
            <a:off x="456970" y="153697"/>
            <a:ext cx="8230059" cy="387314"/>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sz="4000"/>
              <a:t>Core based Random Walker</a:t>
            </a:r>
            <a:endParaRPr/>
          </a:p>
        </p:txBody>
      </p:sp>
      <p:sp>
        <p:nvSpPr>
          <p:cNvPr id="713" name="Google Shape;713;p77"/>
          <p:cNvSpPr txBox="1"/>
          <p:nvPr/>
        </p:nvSpPr>
        <p:spPr>
          <a:xfrm>
            <a:off x="4801525" y="807210"/>
            <a:ext cx="377026" cy="36933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0" i="0" u="none" strike="noStrike" cap="none">
                <a:latin typeface="Arial"/>
                <a:ea typeface="Arial"/>
                <a:cs typeface="Arial"/>
                <a:sym typeface="Arial"/>
              </a:rPr>
              <a:t> </a:t>
            </a:r>
            <a:endParaRPr/>
          </a:p>
        </p:txBody>
      </p:sp>
      <p:sp>
        <p:nvSpPr>
          <p:cNvPr id="714" name="Google Shape;714;p77"/>
          <p:cNvSpPr txBox="1"/>
          <p:nvPr/>
        </p:nvSpPr>
        <p:spPr>
          <a:xfrm>
            <a:off x="5481964" y="1554183"/>
            <a:ext cx="558167" cy="369332"/>
          </a:xfrm>
          <a:prstGeom prst="rect">
            <a:avLst/>
          </a:prstGeom>
          <a:blipFill rotWithShape="1">
            <a:blip r:embed="rId4">
              <a:alphaModFix/>
            </a:blip>
            <a:stretch>
              <a:fillRect b="-819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0" i="0" u="none" strike="noStrike" cap="none">
                <a:latin typeface="Arial"/>
                <a:ea typeface="Arial"/>
                <a:cs typeface="Arial"/>
                <a:sym typeface="Arial"/>
              </a:rPr>
              <a:t> </a:t>
            </a:r>
            <a:endParaRPr/>
          </a:p>
        </p:txBody>
      </p:sp>
      <p:sp>
        <p:nvSpPr>
          <p:cNvPr id="715" name="Google Shape;715;p77"/>
          <p:cNvSpPr txBox="1"/>
          <p:nvPr/>
        </p:nvSpPr>
        <p:spPr>
          <a:xfrm>
            <a:off x="4739014" y="1875246"/>
            <a:ext cx="558167" cy="369332"/>
          </a:xfrm>
          <a:prstGeom prst="rect">
            <a:avLst/>
          </a:prstGeom>
          <a:blipFill rotWithShape="1">
            <a:blip r:embed="rId5">
              <a:alphaModFix/>
            </a:blip>
            <a:stretch>
              <a:fillRect b="-9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0" i="0" u="none" strike="noStrike" cap="none">
                <a:latin typeface="Arial"/>
                <a:ea typeface="Arial"/>
                <a:cs typeface="Arial"/>
                <a:sym typeface="Arial"/>
              </a:rPr>
              <a:t> </a:t>
            </a:r>
            <a:endParaRPr/>
          </a:p>
        </p:txBody>
      </p:sp>
      <p:cxnSp>
        <p:nvCxnSpPr>
          <p:cNvPr id="716" name="Google Shape;716;p77"/>
          <p:cNvCxnSpPr/>
          <p:nvPr/>
        </p:nvCxnSpPr>
        <p:spPr>
          <a:xfrm rot="10800000">
            <a:off x="4542928" y="1018141"/>
            <a:ext cx="525653" cy="217477"/>
          </a:xfrm>
          <a:prstGeom prst="straightConnector1">
            <a:avLst/>
          </a:prstGeom>
          <a:noFill/>
          <a:ln w="57150" cap="flat" cmpd="sng">
            <a:solidFill>
              <a:srgbClr val="FF0000"/>
            </a:solidFill>
            <a:prstDash val="solid"/>
            <a:round/>
            <a:headEnd type="none" w="sm" len="sm"/>
            <a:tailEnd type="triangle" w="med" len="med"/>
          </a:ln>
        </p:spPr>
      </p:cxnSp>
      <p:cxnSp>
        <p:nvCxnSpPr>
          <p:cNvPr id="717" name="Google Shape;717;p77"/>
          <p:cNvCxnSpPr/>
          <p:nvPr/>
        </p:nvCxnSpPr>
        <p:spPr>
          <a:xfrm rot="10800000" flipH="1">
            <a:off x="5447890" y="1374001"/>
            <a:ext cx="539299" cy="248788"/>
          </a:xfrm>
          <a:prstGeom prst="straightConnector1">
            <a:avLst/>
          </a:prstGeom>
          <a:noFill/>
          <a:ln w="57150" cap="flat" cmpd="sng">
            <a:solidFill>
              <a:srgbClr val="F79646"/>
            </a:solidFill>
            <a:prstDash val="solid"/>
            <a:round/>
            <a:headEnd type="none" w="sm" len="sm"/>
            <a:tailEnd type="triangle" w="med" len="med"/>
          </a:ln>
        </p:spPr>
      </p:cxnSp>
      <p:sp>
        <p:nvSpPr>
          <p:cNvPr id="718" name="Google Shape;718;p77"/>
          <p:cNvSpPr/>
          <p:nvPr/>
        </p:nvSpPr>
        <p:spPr>
          <a:xfrm>
            <a:off x="4060488" y="1815907"/>
            <a:ext cx="429768" cy="365760"/>
          </a:xfrm>
          <a:prstGeom prst="ellipse">
            <a:avLst/>
          </a:prstGeom>
          <a:solidFill>
            <a:srgbClr val="B7CCE4"/>
          </a:solidFill>
          <a:ln w="28575" cap="flat" cmpd="sng">
            <a:solidFill>
              <a:srgbClr val="0070C0"/>
            </a:solidFill>
            <a:prstDash val="solid"/>
            <a:round/>
            <a:headEnd type="none" w="sm" len="sm"/>
            <a:tailEnd type="none" w="sm" len="sm"/>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rgbClr val="000000"/>
                </a:solidFill>
                <a:latin typeface="Helvetica Neue Light"/>
                <a:ea typeface="Helvetica Neue Light"/>
                <a:cs typeface="Helvetica Neue Light"/>
                <a:sym typeface="Helvetica Neue Light"/>
              </a:rPr>
              <a:t>s</a:t>
            </a:r>
            <a:r>
              <a:rPr lang="en-IN" sz="2000" b="0" i="0" u="none" strike="noStrike" cap="none" baseline="-25000">
                <a:solidFill>
                  <a:srgbClr val="000000"/>
                </a:solidFill>
                <a:latin typeface="Helvetica Neue Light"/>
                <a:ea typeface="Helvetica Neue Light"/>
                <a:cs typeface="Helvetica Neue Light"/>
                <a:sym typeface="Helvetica Neue Light"/>
              </a:rPr>
              <a:t>1</a:t>
            </a:r>
            <a:endParaRPr/>
          </a:p>
        </p:txBody>
      </p:sp>
      <p:cxnSp>
        <p:nvCxnSpPr>
          <p:cNvPr id="719" name="Google Shape;719;p77"/>
          <p:cNvCxnSpPr>
            <a:stCxn id="720" idx="2"/>
          </p:cNvCxnSpPr>
          <p:nvPr/>
        </p:nvCxnSpPr>
        <p:spPr>
          <a:xfrm flipH="1">
            <a:off x="3383688" y="1998787"/>
            <a:ext cx="676800" cy="49500"/>
          </a:xfrm>
          <a:prstGeom prst="straightConnector1">
            <a:avLst/>
          </a:prstGeom>
          <a:noFill/>
          <a:ln w="28575" cap="flat" cmpd="sng">
            <a:solidFill>
              <a:srgbClr val="000000"/>
            </a:solidFill>
            <a:prstDash val="solid"/>
            <a:round/>
            <a:headEnd type="none" w="sm" len="sm"/>
            <a:tailEnd type="none" w="sm" len="sm"/>
          </a:ln>
        </p:spPr>
      </p:cxnSp>
      <p:cxnSp>
        <p:nvCxnSpPr>
          <p:cNvPr id="721" name="Google Shape;721;p77"/>
          <p:cNvCxnSpPr>
            <a:stCxn id="721" idx="3"/>
          </p:cNvCxnSpPr>
          <p:nvPr/>
        </p:nvCxnSpPr>
        <p:spPr>
          <a:xfrm flipH="1">
            <a:off x="4060426" y="2121060"/>
            <a:ext cx="63000" cy="93600"/>
          </a:xfrm>
          <a:prstGeom prst="straightConnector1">
            <a:avLst/>
          </a:prstGeom>
          <a:noFill/>
          <a:ln w="28575" cap="flat" cmpd="sng">
            <a:solidFill>
              <a:srgbClr val="000000"/>
            </a:solidFill>
            <a:prstDash val="solid"/>
            <a:round/>
            <a:headEnd type="none" w="sm" len="sm"/>
            <a:tailEnd type="none" w="sm" len="sm"/>
          </a:ln>
        </p:spPr>
      </p:cxnSp>
      <p:cxnSp>
        <p:nvCxnSpPr>
          <p:cNvPr id="720" name="Google Shape;720;p77"/>
          <p:cNvCxnSpPr>
            <a:stCxn id="721" idx="6"/>
          </p:cNvCxnSpPr>
          <p:nvPr/>
        </p:nvCxnSpPr>
        <p:spPr>
          <a:xfrm rot="10800000" flipH="1">
            <a:off x="4490258" y="1602645"/>
            <a:ext cx="488400" cy="389100"/>
          </a:xfrm>
          <a:prstGeom prst="straightConnector1">
            <a:avLst/>
          </a:prstGeom>
          <a:noFill/>
          <a:ln w="28575" cap="flat" cmpd="sng">
            <a:solidFill>
              <a:srgbClr val="000000"/>
            </a:solidFill>
            <a:prstDash val="solid"/>
            <a:round/>
            <a:headEnd type="none" w="sm" len="sm"/>
            <a:tailEnd type="none" w="sm" len="sm"/>
          </a:ln>
        </p:spPr>
      </p:cxnSp>
      <p:sp>
        <p:nvSpPr>
          <p:cNvPr id="722" name="Google Shape;722;p77"/>
          <p:cNvSpPr/>
          <p:nvPr/>
        </p:nvSpPr>
        <p:spPr>
          <a:xfrm>
            <a:off x="4097031" y="859651"/>
            <a:ext cx="429768" cy="365760"/>
          </a:xfrm>
          <a:prstGeom prst="ellipse">
            <a:avLst/>
          </a:prstGeom>
          <a:solidFill>
            <a:srgbClr val="FF2600">
              <a:alpha val="32156"/>
            </a:srgbClr>
          </a:solidFill>
          <a:ln w="28575" cap="flat" cmpd="sng">
            <a:solidFill>
              <a:srgbClr val="FF0000"/>
            </a:solidFill>
            <a:prstDash val="solid"/>
            <a:round/>
            <a:headEnd type="none" w="sm" len="sm"/>
            <a:tailEnd type="none" w="sm" len="sm"/>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rgbClr val="000000"/>
                </a:solidFill>
                <a:latin typeface="Helvetica Neue Light"/>
                <a:ea typeface="Helvetica Neue Light"/>
                <a:cs typeface="Helvetica Neue Light"/>
                <a:sym typeface="Helvetica Neue Light"/>
              </a:rPr>
              <a:t>s</a:t>
            </a:r>
            <a:r>
              <a:rPr lang="en-IN" sz="2000" b="0" i="0" u="none" strike="noStrike" cap="none" baseline="-25000">
                <a:solidFill>
                  <a:srgbClr val="000000"/>
                </a:solidFill>
                <a:latin typeface="Helvetica Neue Light"/>
                <a:ea typeface="Helvetica Neue Light"/>
                <a:cs typeface="Helvetica Neue Light"/>
                <a:sym typeface="Helvetica Neue Light"/>
              </a:rPr>
              <a:t>2</a:t>
            </a:r>
            <a:endParaRPr/>
          </a:p>
        </p:txBody>
      </p:sp>
      <p:sp>
        <p:nvSpPr>
          <p:cNvPr id="723" name="Google Shape;723;p77"/>
          <p:cNvSpPr/>
          <p:nvPr/>
        </p:nvSpPr>
        <p:spPr>
          <a:xfrm>
            <a:off x="4915717" y="1297498"/>
            <a:ext cx="429768" cy="365760"/>
          </a:xfrm>
          <a:prstGeom prst="ellipse">
            <a:avLst/>
          </a:prstGeom>
          <a:solidFill>
            <a:srgbClr val="92D050"/>
          </a:solidFill>
          <a:ln w="28575" cap="flat" cmpd="sng">
            <a:solidFill>
              <a:srgbClr val="000000"/>
            </a:solidFill>
            <a:prstDash val="solid"/>
            <a:round/>
            <a:headEnd type="none" w="sm" len="sm"/>
            <a:tailEnd type="none" w="sm" len="sm"/>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rgbClr val="000000"/>
                </a:solidFill>
                <a:latin typeface="Helvetica Neue Light"/>
                <a:ea typeface="Helvetica Neue Light"/>
                <a:cs typeface="Helvetica Neue Light"/>
                <a:sym typeface="Helvetica Neue Light"/>
              </a:rPr>
              <a:t>w</a:t>
            </a:r>
            <a:endParaRPr sz="2000" b="0" i="0" u="none" strike="noStrike" cap="none" baseline="-25000">
              <a:solidFill>
                <a:srgbClr val="000000"/>
              </a:solidFill>
              <a:latin typeface="Helvetica Neue Light"/>
              <a:ea typeface="Helvetica Neue Light"/>
              <a:cs typeface="Helvetica Neue Light"/>
              <a:sym typeface="Helvetica Neue Light"/>
            </a:endParaRPr>
          </a:p>
        </p:txBody>
      </p:sp>
      <p:cxnSp>
        <p:nvCxnSpPr>
          <p:cNvPr id="724" name="Google Shape;724;p77"/>
          <p:cNvCxnSpPr>
            <a:stCxn id="725" idx="5"/>
          </p:cNvCxnSpPr>
          <p:nvPr/>
        </p:nvCxnSpPr>
        <p:spPr>
          <a:xfrm>
            <a:off x="4463861" y="1171847"/>
            <a:ext cx="514800" cy="179100"/>
          </a:xfrm>
          <a:prstGeom prst="straightConnector1">
            <a:avLst/>
          </a:prstGeom>
          <a:noFill/>
          <a:ln w="28575" cap="flat" cmpd="sng">
            <a:solidFill>
              <a:srgbClr val="000000"/>
            </a:solidFill>
            <a:prstDash val="solid"/>
            <a:round/>
            <a:headEnd type="none" w="sm" len="sm"/>
            <a:tailEnd type="none" w="sm" len="sm"/>
          </a:ln>
        </p:spPr>
      </p:cxnSp>
      <p:sp>
        <p:nvSpPr>
          <p:cNvPr id="726" name="Google Shape;726;p77"/>
          <p:cNvSpPr/>
          <p:nvPr/>
        </p:nvSpPr>
        <p:spPr>
          <a:xfrm>
            <a:off x="5926076" y="965181"/>
            <a:ext cx="429768" cy="365760"/>
          </a:xfrm>
          <a:prstGeom prst="ellipse">
            <a:avLst/>
          </a:prstGeom>
          <a:solidFill>
            <a:srgbClr val="FF9300">
              <a:alpha val="29803"/>
            </a:srgbClr>
          </a:solidFill>
          <a:ln w="28575" cap="flat" cmpd="sng">
            <a:solidFill>
              <a:srgbClr val="E36C09"/>
            </a:solidFill>
            <a:prstDash val="solid"/>
            <a:round/>
            <a:headEnd type="none" w="sm" len="sm"/>
            <a:tailEnd type="none" w="sm" len="sm"/>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rgbClr val="000000"/>
                </a:solidFill>
                <a:latin typeface="Helvetica Neue Light"/>
                <a:ea typeface="Helvetica Neue Light"/>
                <a:cs typeface="Helvetica Neue Light"/>
                <a:sym typeface="Helvetica Neue Light"/>
              </a:rPr>
              <a:t>s</a:t>
            </a:r>
            <a:r>
              <a:rPr lang="en-IN" sz="2000" b="0" i="0" u="none" strike="noStrike" cap="none" baseline="-25000">
                <a:solidFill>
                  <a:srgbClr val="000000"/>
                </a:solidFill>
                <a:latin typeface="Helvetica Neue Light"/>
                <a:ea typeface="Helvetica Neue Light"/>
                <a:cs typeface="Helvetica Neue Light"/>
                <a:sym typeface="Helvetica Neue Light"/>
              </a:rPr>
              <a:t>3</a:t>
            </a:r>
            <a:endParaRPr/>
          </a:p>
        </p:txBody>
      </p:sp>
      <p:cxnSp>
        <p:nvCxnSpPr>
          <p:cNvPr id="725" name="Google Shape;725;p77"/>
          <p:cNvCxnSpPr>
            <a:endCxn id="727" idx="3"/>
          </p:cNvCxnSpPr>
          <p:nvPr/>
        </p:nvCxnSpPr>
        <p:spPr>
          <a:xfrm rot="10800000" flipH="1">
            <a:off x="5345487" y="1277280"/>
            <a:ext cx="643500" cy="203100"/>
          </a:xfrm>
          <a:prstGeom prst="straightConnector1">
            <a:avLst/>
          </a:prstGeom>
          <a:noFill/>
          <a:ln w="28575" cap="flat" cmpd="sng">
            <a:solidFill>
              <a:srgbClr val="000000"/>
            </a:solidFill>
            <a:prstDash val="solid"/>
            <a:round/>
            <a:headEnd type="none" w="sm" len="sm"/>
            <a:tailEnd type="none" w="sm" len="sm"/>
          </a:ln>
        </p:spPr>
      </p:cxnSp>
      <p:cxnSp>
        <p:nvCxnSpPr>
          <p:cNvPr id="728" name="Google Shape;728;p77"/>
          <p:cNvCxnSpPr/>
          <p:nvPr/>
        </p:nvCxnSpPr>
        <p:spPr>
          <a:xfrm flipH="1">
            <a:off x="4531185" y="1705550"/>
            <a:ext cx="537397" cy="415511"/>
          </a:xfrm>
          <a:prstGeom prst="straightConnector1">
            <a:avLst/>
          </a:prstGeom>
          <a:noFill/>
          <a:ln w="57150" cap="flat" cmpd="sng">
            <a:solidFill>
              <a:srgbClr val="4A7DBA"/>
            </a:solidFill>
            <a:prstDash val="solid"/>
            <a:round/>
            <a:headEnd type="none" w="sm" len="sm"/>
            <a:tailEnd type="triangle" w="med" len="med"/>
          </a:ln>
        </p:spPr>
      </p:cxnSp>
      <p:sp>
        <p:nvSpPr>
          <p:cNvPr id="729" name="Google Shape;729;p77"/>
          <p:cNvSpPr/>
          <p:nvPr/>
        </p:nvSpPr>
        <p:spPr>
          <a:xfrm>
            <a:off x="2954031" y="1865491"/>
            <a:ext cx="429768" cy="365760"/>
          </a:xfrm>
          <a:prstGeom prst="ellipse">
            <a:avLst/>
          </a:prstGeom>
          <a:solidFill>
            <a:srgbClr val="FFFFFF"/>
          </a:solidFill>
          <a:ln w="28575" cap="flat" cmpd="sng">
            <a:solidFill>
              <a:srgbClr val="000000"/>
            </a:solidFill>
            <a:prstDash val="solid"/>
            <a:round/>
            <a:headEnd type="none" w="sm" len="sm"/>
            <a:tailEnd type="none" w="sm" len="sm"/>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dirty="0">
                <a:solidFill>
                  <a:srgbClr val="000000"/>
                </a:solidFill>
                <a:latin typeface="Helvetica Neue Light"/>
                <a:ea typeface="Helvetica Neue Light"/>
                <a:cs typeface="Helvetica Neue Light"/>
                <a:sym typeface="Helvetica Neue Light"/>
              </a:rPr>
              <a:t>u</a:t>
            </a:r>
            <a:endParaRPr dirty="0"/>
          </a:p>
        </p:txBody>
      </p:sp>
      <p:cxnSp>
        <p:nvCxnSpPr>
          <p:cNvPr id="727" name="Google Shape;727;p77"/>
          <p:cNvCxnSpPr>
            <a:stCxn id="725" idx="4"/>
            <a:endCxn id="720" idx="0"/>
          </p:cNvCxnSpPr>
          <p:nvPr/>
        </p:nvCxnSpPr>
        <p:spPr>
          <a:xfrm flipH="1">
            <a:off x="4275315" y="1225411"/>
            <a:ext cx="36600" cy="590400"/>
          </a:xfrm>
          <a:prstGeom prst="straightConnector1">
            <a:avLst/>
          </a:prstGeom>
          <a:noFill/>
          <a:ln w="28575" cap="flat" cmpd="sng">
            <a:solidFill>
              <a:srgbClr val="000000"/>
            </a:solidFill>
            <a:prstDash val="solid"/>
            <a:round/>
            <a:headEnd type="none" w="sm" len="sm"/>
            <a:tailEnd type="none" w="sm" len="sm"/>
          </a:ln>
        </p:spPr>
      </p:cxnSp>
      <p:sp>
        <p:nvSpPr>
          <p:cNvPr id="731" name="Google Shape;731;p77"/>
          <p:cNvSpPr txBox="1"/>
          <p:nvPr/>
        </p:nvSpPr>
        <p:spPr>
          <a:xfrm>
            <a:off x="326072" y="979460"/>
            <a:ext cx="2866234" cy="923330"/>
          </a:xfrm>
          <a:prstGeom prst="rect">
            <a:avLst/>
          </a:prstGeom>
          <a:blipFill rotWithShape="1">
            <a:blip r:embed="rId6">
              <a:alphaModFix/>
            </a:blip>
            <a:stretch>
              <a:fillRect l="-1698" t="-3971" b="-993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0" i="0" u="none" strike="noStrike" cap="none">
                <a:latin typeface="Arial"/>
                <a:ea typeface="Arial"/>
                <a:cs typeface="Arial"/>
                <a:sym typeface="Arial"/>
              </a:rPr>
              <a:t> </a:t>
            </a:r>
            <a:endParaRPr/>
          </a:p>
        </p:txBody>
      </p:sp>
      <p:sp>
        <p:nvSpPr>
          <p:cNvPr id="732" name="Google Shape;732;p77"/>
          <p:cNvSpPr/>
          <p:nvPr/>
        </p:nvSpPr>
        <p:spPr>
          <a:xfrm>
            <a:off x="6923021" y="1084328"/>
            <a:ext cx="1560819" cy="923330"/>
          </a:xfrm>
          <a:prstGeom prst="rect">
            <a:avLst/>
          </a:prstGeom>
          <a:blipFill rotWithShape="1">
            <a:blip r:embed="rId7">
              <a:alphaModFix/>
            </a:blip>
            <a:stretch>
              <a:fillRect l="-3515" t="-3973" b="-1059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0" i="0" u="none" strike="noStrike" cap="none">
                <a:latin typeface="Arial"/>
                <a:ea typeface="Arial"/>
                <a:cs typeface="Arial"/>
                <a:sym typeface="Arial"/>
              </a:rPr>
              <a:t> </a:t>
            </a:r>
            <a:endParaRPr/>
          </a:p>
        </p:txBody>
      </p:sp>
      <p:sp>
        <p:nvSpPr>
          <p:cNvPr id="733" name="Google Shape;733;p77"/>
          <p:cNvSpPr txBox="1"/>
          <p:nvPr/>
        </p:nvSpPr>
        <p:spPr>
          <a:xfrm>
            <a:off x="4627687" y="2951295"/>
            <a:ext cx="4516313" cy="1384995"/>
          </a:xfrm>
          <a:prstGeom prst="rect">
            <a:avLst/>
          </a:prstGeom>
          <a:noFill/>
          <a:ln w="31750"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dirty="0">
                <a:solidFill>
                  <a:srgbClr val="000000"/>
                </a:solidFill>
                <a:latin typeface="Arial"/>
                <a:ea typeface="Arial"/>
                <a:cs typeface="Arial"/>
                <a:sym typeface="Arial"/>
              </a:rPr>
              <a:t>λ determines probability to remain in vicinity of u</a:t>
            </a:r>
            <a:endParaRPr dirty="0"/>
          </a:p>
          <a:p>
            <a:pPr marL="0" marR="0" lvl="0" indent="0" algn="l" rtl="0">
              <a:lnSpc>
                <a:spcPct val="100000"/>
              </a:lnSpc>
              <a:spcBef>
                <a:spcPts val="0"/>
              </a:spcBef>
              <a:spcAft>
                <a:spcPts val="0"/>
              </a:spcAft>
              <a:buNone/>
            </a:pPr>
            <a:r>
              <a:rPr lang="en-IN" sz="1400" b="0" i="0" u="none" strike="noStrike" cap="none" dirty="0">
                <a:solidFill>
                  <a:srgbClr val="000000"/>
                </a:solidFill>
                <a:latin typeface="Arial"/>
                <a:ea typeface="Arial"/>
                <a:cs typeface="Arial"/>
                <a:sym typeface="Arial"/>
              </a:rPr>
              <a:t>γ  determines probability to explore further from u</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dirty="0">
                <a:solidFill>
                  <a:srgbClr val="000000"/>
                </a:solidFill>
                <a:latin typeface="Arial"/>
                <a:ea typeface="Arial"/>
                <a:cs typeface="Arial"/>
                <a:sym typeface="Arial"/>
              </a:rPr>
              <a:t>Each parameter further weighted by penalised core distance</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pic>
        <p:nvPicPr>
          <p:cNvPr id="11" name="Picture 10">
            <a:extLst>
              <a:ext uri="{FF2B5EF4-FFF2-40B4-BE49-F238E27FC236}">
                <a16:creationId xmlns:a16="http://schemas.microsoft.com/office/drawing/2014/main" id="{9D5CBEFD-443B-4C44-AC07-536B341C5BE2}"/>
              </a:ext>
            </a:extLst>
          </p:cNvPr>
          <p:cNvPicPr>
            <a:picLocks noChangeAspect="1"/>
          </p:cNvPicPr>
          <p:nvPr/>
        </p:nvPicPr>
        <p:blipFill>
          <a:blip r:embed="rId8"/>
          <a:stretch>
            <a:fillRect/>
          </a:stretch>
        </p:blipFill>
        <p:spPr>
          <a:xfrm>
            <a:off x="203454" y="3810665"/>
            <a:ext cx="4108461" cy="706749"/>
          </a:xfrm>
          <a:prstGeom prst="rect">
            <a:avLst/>
          </a:prstGeom>
        </p:spPr>
      </p:pic>
      <p:pic>
        <p:nvPicPr>
          <p:cNvPr id="15" name="Picture 14">
            <a:extLst>
              <a:ext uri="{FF2B5EF4-FFF2-40B4-BE49-F238E27FC236}">
                <a16:creationId xmlns:a16="http://schemas.microsoft.com/office/drawing/2014/main" id="{F8929A82-FFD1-455F-98BF-086A147FEB07}"/>
              </a:ext>
            </a:extLst>
          </p:cNvPr>
          <p:cNvPicPr>
            <a:picLocks noChangeAspect="1"/>
          </p:cNvPicPr>
          <p:nvPr/>
        </p:nvPicPr>
        <p:blipFill>
          <a:blip r:embed="rId9"/>
          <a:stretch>
            <a:fillRect/>
          </a:stretch>
        </p:blipFill>
        <p:spPr>
          <a:xfrm>
            <a:off x="250235" y="2711168"/>
            <a:ext cx="4111495" cy="70064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8"/>
          <p:cNvPicPr preferRelativeResize="0"/>
          <p:nvPr/>
        </p:nvPicPr>
        <p:blipFill rotWithShape="1">
          <a:blip r:embed="rId3">
            <a:alphaModFix/>
          </a:blip>
          <a:srcRect/>
          <a:stretch/>
        </p:blipFill>
        <p:spPr>
          <a:xfrm>
            <a:off x="806822" y="1354356"/>
            <a:ext cx="3300016" cy="3233011"/>
          </a:xfrm>
          <a:prstGeom prst="rect">
            <a:avLst/>
          </a:prstGeom>
          <a:noFill/>
          <a:ln>
            <a:noFill/>
          </a:ln>
        </p:spPr>
      </p:pic>
      <p:sp>
        <p:nvSpPr>
          <p:cNvPr id="132" name="Google Shape;132;p8"/>
          <p:cNvSpPr txBox="1"/>
          <p:nvPr/>
        </p:nvSpPr>
        <p:spPr>
          <a:xfrm>
            <a:off x="553250" y="559016"/>
            <a:ext cx="3433483" cy="523220"/>
          </a:xfrm>
          <a:prstGeom prst="rect">
            <a:avLst/>
          </a:prstGeom>
          <a:gradFill>
            <a:gsLst>
              <a:gs pos="0">
                <a:srgbClr val="AFDBAC"/>
              </a:gs>
              <a:gs pos="35000">
                <a:srgbClr val="C8E6C4"/>
              </a:gs>
              <a:gs pos="100000">
                <a:srgbClr val="EBF6E8"/>
              </a:gs>
            </a:gsLst>
            <a:lin ang="16200000" scaled="0"/>
          </a:gra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1" i="0" u="none" strike="noStrike" cap="none">
                <a:solidFill>
                  <a:srgbClr val="000000"/>
                </a:solidFill>
                <a:latin typeface="Arial"/>
                <a:ea typeface="Arial"/>
                <a:cs typeface="Arial"/>
                <a:sym typeface="Arial"/>
              </a:rPr>
              <a:t>Ideal core periphery </a:t>
            </a:r>
            <a:endParaRPr/>
          </a:p>
          <a:p>
            <a:pPr marL="0" marR="0" lvl="0" indent="0" algn="ctr" rtl="0">
              <a:lnSpc>
                <a:spcPct val="100000"/>
              </a:lnSpc>
              <a:spcBef>
                <a:spcPts val="0"/>
              </a:spcBef>
              <a:spcAft>
                <a:spcPts val="0"/>
              </a:spcAft>
              <a:buNone/>
            </a:pPr>
            <a:r>
              <a:rPr lang="en-IN" sz="1400" b="1" i="0" u="none" strike="noStrike" cap="none">
                <a:solidFill>
                  <a:srgbClr val="000000"/>
                </a:solidFill>
                <a:latin typeface="Arial"/>
                <a:ea typeface="Arial"/>
                <a:cs typeface="Arial"/>
                <a:sym typeface="Arial"/>
              </a:rPr>
              <a:t>Structure adjacency matrix</a:t>
            </a:r>
            <a:endParaRPr/>
          </a:p>
        </p:txBody>
      </p:sp>
      <p:pic>
        <p:nvPicPr>
          <p:cNvPr id="133" name="Google Shape;133;p8"/>
          <p:cNvPicPr preferRelativeResize="0"/>
          <p:nvPr/>
        </p:nvPicPr>
        <p:blipFill rotWithShape="1">
          <a:blip r:embed="rId4">
            <a:alphaModFix/>
          </a:blip>
          <a:srcRect/>
          <a:stretch/>
        </p:blipFill>
        <p:spPr>
          <a:xfrm>
            <a:off x="5037164" y="1418803"/>
            <a:ext cx="3197445" cy="3168564"/>
          </a:xfrm>
          <a:prstGeom prst="rect">
            <a:avLst/>
          </a:prstGeom>
          <a:noFill/>
          <a:ln>
            <a:noFill/>
          </a:ln>
        </p:spPr>
      </p:pic>
      <p:sp>
        <p:nvSpPr>
          <p:cNvPr id="134" name="Google Shape;134;p8"/>
          <p:cNvSpPr txBox="1"/>
          <p:nvPr/>
        </p:nvSpPr>
        <p:spPr>
          <a:xfrm>
            <a:off x="4863993" y="556133"/>
            <a:ext cx="3433482" cy="523220"/>
          </a:xfrm>
          <a:prstGeom prst="rect">
            <a:avLst/>
          </a:prstGeom>
          <a:gradFill>
            <a:gsLst>
              <a:gs pos="0">
                <a:srgbClr val="AFDBAC"/>
              </a:gs>
              <a:gs pos="35000">
                <a:srgbClr val="C8E6C4"/>
              </a:gs>
              <a:gs pos="100000">
                <a:srgbClr val="EBF6E8"/>
              </a:gs>
            </a:gsLst>
            <a:lin ang="16200000" scaled="0"/>
          </a:gra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1" i="0" u="none" strike="noStrike" cap="none">
                <a:solidFill>
                  <a:srgbClr val="000000"/>
                </a:solidFill>
                <a:latin typeface="Arial"/>
                <a:ea typeface="Arial"/>
                <a:cs typeface="Arial"/>
                <a:sym typeface="Arial"/>
              </a:rPr>
              <a:t>Ideal community </a:t>
            </a:r>
            <a:endParaRPr/>
          </a:p>
          <a:p>
            <a:pPr marL="0" marR="0" lvl="0" indent="0" algn="ctr" rtl="0">
              <a:lnSpc>
                <a:spcPct val="100000"/>
              </a:lnSpc>
              <a:spcBef>
                <a:spcPts val="0"/>
              </a:spcBef>
              <a:spcAft>
                <a:spcPts val="0"/>
              </a:spcAft>
              <a:buNone/>
            </a:pPr>
            <a:r>
              <a:rPr lang="en-IN" sz="1400" b="1" i="0" u="none" strike="noStrike" cap="none">
                <a:solidFill>
                  <a:srgbClr val="000000"/>
                </a:solidFill>
                <a:latin typeface="Arial"/>
                <a:ea typeface="Arial"/>
                <a:cs typeface="Arial"/>
                <a:sym typeface="Arial"/>
              </a:rPr>
              <a:t>Structure adjacency matrix</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78"/>
          <p:cNvSpPr txBox="1">
            <a:spLocks noGrp="1"/>
          </p:cNvSpPr>
          <p:nvPr>
            <p:ph type="title"/>
          </p:nvPr>
        </p:nvSpPr>
        <p:spPr>
          <a:xfrm>
            <a:off x="456977" y="100332"/>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dirty="0"/>
              <a:t>Metrics</a:t>
            </a:r>
            <a:endParaRPr dirty="0"/>
          </a:p>
        </p:txBody>
      </p:sp>
      <p:sp>
        <p:nvSpPr>
          <p:cNvPr id="739" name="Google Shape;739;p78"/>
          <p:cNvSpPr txBox="1">
            <a:spLocks noGrp="1"/>
          </p:cNvSpPr>
          <p:nvPr>
            <p:ph type="body" idx="1"/>
          </p:nvPr>
        </p:nvSpPr>
        <p:spPr>
          <a:xfrm>
            <a:off x="456977" y="938733"/>
            <a:ext cx="4042601" cy="3810373"/>
          </a:xfrm>
          <a:prstGeom prst="rect">
            <a:avLst/>
          </a:prstGeom>
          <a:noFill/>
          <a:ln>
            <a:noFill/>
          </a:ln>
        </p:spPr>
        <p:txBody>
          <a:bodyPr spcFirstLastPara="1" wrap="square" lIns="81525" tIns="81525" rIns="81525" bIns="81525" anchor="t" anchorCtr="0">
            <a:noAutofit/>
          </a:bodyPr>
          <a:lstStyle/>
          <a:p>
            <a:pPr marL="457200" marR="0" lvl="0" indent="-228600" algn="l" rtl="0">
              <a:lnSpc>
                <a:spcPct val="100000"/>
              </a:lnSpc>
              <a:spcBef>
                <a:spcPts val="500"/>
              </a:spcBef>
              <a:spcAft>
                <a:spcPts val="0"/>
              </a:spcAft>
              <a:buClr>
                <a:schemeClr val="accent1"/>
              </a:buClr>
              <a:buSzPts val="1600"/>
              <a:buFont typeface="Noto Sans Symbols"/>
              <a:buNone/>
            </a:pPr>
            <a:endParaRPr sz="1600">
              <a:latin typeface="Arial"/>
              <a:ea typeface="Arial"/>
              <a:cs typeface="Arial"/>
              <a:sym typeface="Arial"/>
            </a:endParaRPr>
          </a:p>
          <a:p>
            <a:pPr marL="914400" lvl="1" indent="-311150" algn="l" rtl="0">
              <a:lnSpc>
                <a:spcPct val="100000"/>
              </a:lnSpc>
              <a:spcBef>
                <a:spcPts val="400"/>
              </a:spcBef>
              <a:spcAft>
                <a:spcPts val="0"/>
              </a:spcAft>
              <a:buSzPts val="1300"/>
              <a:buChar char="❑"/>
            </a:pPr>
            <a:r>
              <a:rPr lang="en-IN" sz="1600" b="1" i="1">
                <a:latin typeface="Arial"/>
                <a:ea typeface="Arial"/>
                <a:cs typeface="Arial"/>
                <a:sym typeface="Arial"/>
              </a:rPr>
              <a:t>Closeness</a:t>
            </a:r>
            <a:r>
              <a:rPr lang="en-IN" sz="1600" i="1">
                <a:latin typeface="Arial"/>
                <a:ea typeface="Arial"/>
                <a:cs typeface="Arial"/>
                <a:sym typeface="Arial"/>
              </a:rPr>
              <a:t>: </a:t>
            </a:r>
            <a:r>
              <a:rPr lang="en-IN" sz="1600">
                <a:latin typeface="Arial"/>
                <a:ea typeface="Arial"/>
                <a:cs typeface="Arial"/>
                <a:sym typeface="Arial"/>
              </a:rPr>
              <a:t>Sum of average cosine-similarity between each core-centroid and the nodes of that core. To normalize, divide by number of cores.</a:t>
            </a:r>
            <a:endParaRPr sz="1600" i="1">
              <a:latin typeface="Arial"/>
              <a:ea typeface="Arial"/>
              <a:cs typeface="Arial"/>
              <a:sym typeface="Arial"/>
            </a:endParaRPr>
          </a:p>
          <a:p>
            <a:pPr marL="127000" lvl="0" indent="0" algn="l" rtl="0">
              <a:lnSpc>
                <a:spcPct val="100000"/>
              </a:lnSpc>
              <a:spcBef>
                <a:spcPts val="500"/>
              </a:spcBef>
              <a:spcAft>
                <a:spcPts val="0"/>
              </a:spcAft>
              <a:buSzPts val="1600"/>
              <a:buNone/>
            </a:pPr>
            <a:br>
              <a:rPr lang="en-IN" sz="1600">
                <a:latin typeface="Arial"/>
                <a:ea typeface="Arial"/>
                <a:cs typeface="Arial"/>
                <a:sym typeface="Arial"/>
              </a:rPr>
            </a:br>
            <a:endParaRPr sz="1600">
              <a:latin typeface="Arial"/>
              <a:ea typeface="Arial"/>
              <a:cs typeface="Arial"/>
              <a:sym typeface="Arial"/>
            </a:endParaRPr>
          </a:p>
          <a:p>
            <a:pPr marL="914400" lvl="1" indent="-311150" algn="l" rtl="0">
              <a:lnSpc>
                <a:spcPct val="100000"/>
              </a:lnSpc>
              <a:spcBef>
                <a:spcPts val="400"/>
              </a:spcBef>
              <a:spcAft>
                <a:spcPts val="0"/>
              </a:spcAft>
              <a:buSzPts val="1300"/>
              <a:buChar char="❑"/>
            </a:pPr>
            <a:r>
              <a:rPr lang="en-IN" sz="1600" b="1" i="1">
                <a:latin typeface="Arial"/>
                <a:ea typeface="Arial"/>
                <a:cs typeface="Arial"/>
                <a:sym typeface="Arial"/>
              </a:rPr>
              <a:t>Separability</a:t>
            </a:r>
            <a:r>
              <a:rPr lang="en-IN" sz="1600" i="1">
                <a:latin typeface="Arial"/>
                <a:ea typeface="Arial"/>
                <a:cs typeface="Arial"/>
                <a:sym typeface="Arial"/>
              </a:rPr>
              <a:t>: </a:t>
            </a:r>
            <a:r>
              <a:rPr lang="en-IN" sz="1600">
                <a:latin typeface="Arial"/>
                <a:ea typeface="Arial"/>
                <a:cs typeface="Arial"/>
                <a:sym typeface="Arial"/>
              </a:rPr>
              <a:t>Average distance between all pairs of core-centroids.</a:t>
            </a:r>
            <a:endParaRPr sz="1600" i="1">
              <a:latin typeface="Arial"/>
              <a:ea typeface="Arial"/>
              <a:cs typeface="Arial"/>
              <a:sym typeface="Arial"/>
            </a:endParaRPr>
          </a:p>
          <a:p>
            <a:pPr marL="457200" marR="0" lvl="0" indent="-228600" algn="l" rtl="0">
              <a:lnSpc>
                <a:spcPct val="100000"/>
              </a:lnSpc>
              <a:spcBef>
                <a:spcPts val="500"/>
              </a:spcBef>
              <a:spcAft>
                <a:spcPts val="0"/>
              </a:spcAft>
              <a:buClr>
                <a:schemeClr val="accent1"/>
              </a:buClr>
              <a:buSzPts val="1600"/>
              <a:buFont typeface="Noto Sans Symbols"/>
              <a:buNone/>
            </a:pPr>
            <a:endParaRPr sz="1600">
              <a:latin typeface="Arial"/>
              <a:ea typeface="Arial"/>
              <a:cs typeface="Arial"/>
              <a:sym typeface="Arial"/>
            </a:endParaRPr>
          </a:p>
        </p:txBody>
      </p:sp>
      <p:sp>
        <p:nvSpPr>
          <p:cNvPr id="740" name="Google Shape;740;p78"/>
          <p:cNvSpPr/>
          <p:nvPr/>
        </p:nvSpPr>
        <p:spPr>
          <a:xfrm>
            <a:off x="4454820" y="2417862"/>
            <a:ext cx="23436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 </a:t>
            </a:r>
            <a:endParaRPr/>
          </a:p>
        </p:txBody>
      </p:sp>
      <p:pic>
        <p:nvPicPr>
          <p:cNvPr id="741" name="Google Shape;741;p78"/>
          <p:cNvPicPr preferRelativeResize="0"/>
          <p:nvPr/>
        </p:nvPicPr>
        <p:blipFill rotWithShape="1">
          <a:blip r:embed="rId3">
            <a:alphaModFix/>
          </a:blip>
          <a:srcRect/>
          <a:stretch/>
        </p:blipFill>
        <p:spPr>
          <a:xfrm>
            <a:off x="5026425" y="1073150"/>
            <a:ext cx="3302000" cy="29972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22450-3678-4614-B575-7D186C1415F7}"/>
              </a:ext>
            </a:extLst>
          </p:cNvPr>
          <p:cNvSpPr>
            <a:spLocks noGrp="1"/>
          </p:cNvSpPr>
          <p:nvPr>
            <p:ph type="title"/>
          </p:nvPr>
        </p:nvSpPr>
        <p:spPr/>
        <p:txBody>
          <a:bodyPr/>
          <a:lstStyle/>
          <a:p>
            <a:r>
              <a:rPr lang="en-IN" dirty="0"/>
              <a:t>Metrics results</a:t>
            </a:r>
            <a:endParaRPr lang="en-US" dirty="0"/>
          </a:p>
        </p:txBody>
      </p:sp>
      <p:pic>
        <p:nvPicPr>
          <p:cNvPr id="6" name="Picture 5">
            <a:extLst>
              <a:ext uri="{FF2B5EF4-FFF2-40B4-BE49-F238E27FC236}">
                <a16:creationId xmlns:a16="http://schemas.microsoft.com/office/drawing/2014/main" id="{B6E477B1-06CA-4E9A-8644-88E14E2C43C7}"/>
              </a:ext>
            </a:extLst>
          </p:cNvPr>
          <p:cNvPicPr>
            <a:picLocks noChangeAspect="1"/>
          </p:cNvPicPr>
          <p:nvPr/>
        </p:nvPicPr>
        <p:blipFill>
          <a:blip r:embed="rId2"/>
          <a:stretch>
            <a:fillRect/>
          </a:stretch>
        </p:blipFill>
        <p:spPr>
          <a:xfrm>
            <a:off x="930910" y="1068736"/>
            <a:ext cx="7282180" cy="3628993"/>
          </a:xfrm>
          <a:prstGeom prst="rect">
            <a:avLst/>
          </a:prstGeom>
        </p:spPr>
      </p:pic>
      <p:sp>
        <p:nvSpPr>
          <p:cNvPr id="8" name="Rectangle 7">
            <a:extLst>
              <a:ext uri="{FF2B5EF4-FFF2-40B4-BE49-F238E27FC236}">
                <a16:creationId xmlns:a16="http://schemas.microsoft.com/office/drawing/2014/main" id="{D1C59CD3-8427-4892-AD91-449DB34E8E23}"/>
              </a:ext>
            </a:extLst>
          </p:cNvPr>
          <p:cNvSpPr/>
          <p:nvPr/>
        </p:nvSpPr>
        <p:spPr>
          <a:xfrm>
            <a:off x="1729740" y="2407920"/>
            <a:ext cx="5577840" cy="624840"/>
          </a:xfrm>
          <a:prstGeom prst="rect">
            <a:avLst/>
          </a:prstGeom>
          <a:noFill/>
          <a:ln w="3810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09807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79"/>
          <p:cNvSpPr txBox="1">
            <a:spLocks noGrp="1"/>
          </p:cNvSpPr>
          <p:nvPr>
            <p:ph type="title"/>
          </p:nvPr>
        </p:nvSpPr>
        <p:spPr>
          <a:xfrm>
            <a:off x="456977" y="100331"/>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t>Embedding comparison</a:t>
            </a:r>
            <a:endParaRPr/>
          </a:p>
        </p:txBody>
      </p:sp>
      <p:pic>
        <p:nvPicPr>
          <p:cNvPr id="747" name="Google Shape;747;p79"/>
          <p:cNvPicPr preferRelativeResize="0"/>
          <p:nvPr/>
        </p:nvPicPr>
        <p:blipFill rotWithShape="1">
          <a:blip r:embed="rId3">
            <a:alphaModFix/>
          </a:blip>
          <a:srcRect/>
          <a:stretch/>
        </p:blipFill>
        <p:spPr>
          <a:xfrm>
            <a:off x="333613" y="1072643"/>
            <a:ext cx="3997619" cy="2998214"/>
          </a:xfrm>
          <a:prstGeom prst="rect">
            <a:avLst/>
          </a:prstGeom>
          <a:noFill/>
          <a:ln>
            <a:noFill/>
          </a:ln>
        </p:spPr>
      </p:pic>
      <p:pic>
        <p:nvPicPr>
          <p:cNvPr id="748" name="Google Shape;748;p79"/>
          <p:cNvPicPr preferRelativeResize="0"/>
          <p:nvPr/>
        </p:nvPicPr>
        <p:blipFill rotWithShape="1">
          <a:blip r:embed="rId4">
            <a:alphaModFix/>
          </a:blip>
          <a:srcRect/>
          <a:stretch/>
        </p:blipFill>
        <p:spPr>
          <a:xfrm>
            <a:off x="4633070" y="1024138"/>
            <a:ext cx="4053966" cy="3040475"/>
          </a:xfrm>
          <a:prstGeom prst="rect">
            <a:avLst/>
          </a:prstGeom>
          <a:noFill/>
          <a:ln>
            <a:noFill/>
          </a:ln>
        </p:spPr>
      </p:pic>
      <p:sp>
        <p:nvSpPr>
          <p:cNvPr id="750" name="Google Shape;750;p79"/>
          <p:cNvSpPr/>
          <p:nvPr/>
        </p:nvSpPr>
        <p:spPr>
          <a:xfrm>
            <a:off x="6201015" y="1459967"/>
            <a:ext cx="614723" cy="906715"/>
          </a:xfrm>
          <a:prstGeom prst="ellipse">
            <a:avLst/>
          </a:prstGeom>
          <a:noFill/>
          <a:ln w="34925" cap="flat" cmpd="sng">
            <a:solidFill>
              <a:srgbClr val="946F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1" name="Google Shape;751;p79"/>
          <p:cNvSpPr/>
          <p:nvPr/>
        </p:nvSpPr>
        <p:spPr>
          <a:xfrm>
            <a:off x="5131654" y="2571750"/>
            <a:ext cx="938733" cy="509547"/>
          </a:xfrm>
          <a:prstGeom prst="ellipse">
            <a:avLst/>
          </a:prstGeom>
          <a:noFill/>
          <a:ln w="34925" cap="flat" cmpd="sng">
            <a:solidFill>
              <a:srgbClr val="946F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2" name="Google Shape;752;p79"/>
          <p:cNvSpPr/>
          <p:nvPr/>
        </p:nvSpPr>
        <p:spPr>
          <a:xfrm>
            <a:off x="6700476" y="2636986"/>
            <a:ext cx="507147" cy="329211"/>
          </a:xfrm>
          <a:prstGeom prst="ellipse">
            <a:avLst/>
          </a:prstGeom>
          <a:noFill/>
          <a:ln w="34925" cap="flat" cmpd="sng">
            <a:solidFill>
              <a:srgbClr val="946F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3" name="Google Shape;753;p79"/>
          <p:cNvSpPr/>
          <p:nvPr/>
        </p:nvSpPr>
        <p:spPr>
          <a:xfrm>
            <a:off x="6070387" y="2966197"/>
            <a:ext cx="507147" cy="427226"/>
          </a:xfrm>
          <a:prstGeom prst="ellipse">
            <a:avLst/>
          </a:prstGeom>
          <a:noFill/>
          <a:ln w="34925" cap="flat" cmpd="sng">
            <a:solidFill>
              <a:srgbClr val="946F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 name="TextBox 1">
            <a:extLst>
              <a:ext uri="{FF2B5EF4-FFF2-40B4-BE49-F238E27FC236}">
                <a16:creationId xmlns:a16="http://schemas.microsoft.com/office/drawing/2014/main" id="{FF0818C4-74E2-4D51-B1F2-F44A29DE536C}"/>
              </a:ext>
            </a:extLst>
          </p:cNvPr>
          <p:cNvSpPr txBox="1"/>
          <p:nvPr/>
        </p:nvSpPr>
        <p:spPr>
          <a:xfrm>
            <a:off x="1760220" y="4026513"/>
            <a:ext cx="1129422" cy="338554"/>
          </a:xfrm>
          <a:prstGeom prst="rect">
            <a:avLst/>
          </a:prstGeom>
          <a:noFill/>
        </p:spPr>
        <p:txBody>
          <a:bodyPr wrap="square" rtlCol="0">
            <a:spAutoFit/>
          </a:bodyPr>
          <a:lstStyle/>
          <a:p>
            <a:r>
              <a:rPr lang="en-US" sz="1600" b="1" dirty="0"/>
              <a:t>node2vec</a:t>
            </a:r>
          </a:p>
        </p:txBody>
      </p:sp>
      <p:sp>
        <p:nvSpPr>
          <p:cNvPr id="3" name="TextBox 2">
            <a:extLst>
              <a:ext uri="{FF2B5EF4-FFF2-40B4-BE49-F238E27FC236}">
                <a16:creationId xmlns:a16="http://schemas.microsoft.com/office/drawing/2014/main" id="{7DA6C431-033C-4231-8A1B-77396E4B314E}"/>
              </a:ext>
            </a:extLst>
          </p:cNvPr>
          <p:cNvSpPr txBox="1"/>
          <p:nvPr/>
        </p:nvSpPr>
        <p:spPr>
          <a:xfrm>
            <a:off x="6399136" y="4032616"/>
            <a:ext cx="1129423" cy="338554"/>
          </a:xfrm>
          <a:prstGeom prst="rect">
            <a:avLst/>
          </a:prstGeom>
          <a:noFill/>
        </p:spPr>
        <p:txBody>
          <a:bodyPr wrap="square" rtlCol="0">
            <a:spAutoFit/>
          </a:bodyPr>
          <a:lstStyle/>
          <a:p>
            <a:r>
              <a:rPr lang="en-US" sz="1600" b="1" dirty="0"/>
              <a:t>core2vec</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80"/>
          <p:cNvSpPr txBox="1">
            <a:spLocks noGrp="1"/>
          </p:cNvSpPr>
          <p:nvPr>
            <p:ph type="title"/>
          </p:nvPr>
        </p:nvSpPr>
        <p:spPr>
          <a:xfrm>
            <a:off x="456977" y="100331"/>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t>Word similarity task</a:t>
            </a:r>
            <a:endParaRPr/>
          </a:p>
        </p:txBody>
      </p:sp>
      <p:sp>
        <p:nvSpPr>
          <p:cNvPr id="759" name="Google Shape;759;p80"/>
          <p:cNvSpPr/>
          <p:nvPr/>
        </p:nvSpPr>
        <p:spPr>
          <a:xfrm>
            <a:off x="645593" y="1042382"/>
            <a:ext cx="1921009" cy="1065679"/>
          </a:xfrm>
          <a:prstGeom prst="flowChartProcess">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0" i="0" u="none" strike="noStrike" cap="none">
                <a:latin typeface="Arial"/>
                <a:ea typeface="Arial"/>
                <a:cs typeface="Arial"/>
                <a:sym typeface="Arial"/>
              </a:rPr>
              <a:t> </a:t>
            </a:r>
            <a:endParaRPr/>
          </a:p>
        </p:txBody>
      </p:sp>
      <p:sp>
        <p:nvSpPr>
          <p:cNvPr id="760" name="Google Shape;760;p80"/>
          <p:cNvSpPr/>
          <p:nvPr/>
        </p:nvSpPr>
        <p:spPr>
          <a:xfrm>
            <a:off x="3526972" y="1042383"/>
            <a:ext cx="2458890" cy="1065679"/>
          </a:xfrm>
          <a:prstGeom prst="flowChartProcess">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0" i="0" u="none" strike="noStrike" cap="none">
                <a:latin typeface="Arial"/>
                <a:ea typeface="Arial"/>
                <a:cs typeface="Arial"/>
                <a:sym typeface="Arial"/>
              </a:rPr>
              <a:t> </a:t>
            </a:r>
            <a:endParaRPr/>
          </a:p>
        </p:txBody>
      </p:sp>
      <p:sp>
        <p:nvSpPr>
          <p:cNvPr id="761" name="Google Shape;761;p80"/>
          <p:cNvSpPr/>
          <p:nvPr/>
        </p:nvSpPr>
        <p:spPr>
          <a:xfrm>
            <a:off x="6766027" y="1042383"/>
            <a:ext cx="1921009" cy="1065679"/>
          </a:xfrm>
          <a:prstGeom prst="flowChartProcess">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0" i="0" u="none" strike="noStrike" cap="none">
                <a:latin typeface="Arial"/>
                <a:ea typeface="Arial"/>
                <a:cs typeface="Arial"/>
                <a:sym typeface="Arial"/>
              </a:rPr>
              <a:t> </a:t>
            </a:r>
            <a:endParaRPr/>
          </a:p>
        </p:txBody>
      </p:sp>
      <p:sp>
        <p:nvSpPr>
          <p:cNvPr id="762" name="Google Shape;762;p80"/>
          <p:cNvSpPr/>
          <p:nvPr/>
        </p:nvSpPr>
        <p:spPr>
          <a:xfrm>
            <a:off x="3561549" y="3088981"/>
            <a:ext cx="2973721" cy="1629015"/>
          </a:xfrm>
          <a:prstGeom prst="flowChartProcess">
            <a:avLst/>
          </a:prstGeom>
          <a:solidFill>
            <a:schemeClr val="accent1"/>
          </a:solid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Arial"/>
                <a:ea typeface="Arial"/>
                <a:cs typeface="Arial"/>
                <a:sym typeface="Arial"/>
              </a:rPr>
              <a:t>CosineSim / Human Judgement bases Ranking</a:t>
            </a:r>
            <a:endParaRPr/>
          </a:p>
          <a:p>
            <a:pPr marL="0" marR="0" lvl="0" indent="0" algn="ctr" rtl="0">
              <a:lnSpc>
                <a:spcPct val="100000"/>
              </a:lnSpc>
              <a:spcBef>
                <a:spcPts val="0"/>
              </a:spcBef>
              <a:spcAft>
                <a:spcPts val="0"/>
              </a:spcAft>
              <a:buNone/>
            </a:pPr>
            <a:r>
              <a:rPr lang="en-IN" sz="1400" b="0" i="0" u="none" strike="noStrike" cap="none">
                <a:solidFill>
                  <a:schemeClr val="lt1"/>
                </a:solidFill>
                <a:latin typeface="Arial"/>
                <a:ea typeface="Arial"/>
                <a:cs typeface="Arial"/>
                <a:sym typeface="Arial"/>
              </a:rPr>
              <a:t>(a1,b1)            (a1,b1)</a:t>
            </a:r>
            <a:endParaRPr/>
          </a:p>
          <a:p>
            <a:pPr marL="0" marR="0" lvl="0" indent="0" algn="ctr" rtl="0">
              <a:lnSpc>
                <a:spcPct val="100000"/>
              </a:lnSpc>
              <a:spcBef>
                <a:spcPts val="0"/>
              </a:spcBef>
              <a:spcAft>
                <a:spcPts val="0"/>
              </a:spcAft>
              <a:buNone/>
            </a:pPr>
            <a:r>
              <a:rPr lang="en-IN" sz="1400" b="0" i="0" u="none" strike="noStrike" cap="none">
                <a:solidFill>
                  <a:schemeClr val="lt1"/>
                </a:solidFill>
                <a:latin typeface="Arial"/>
                <a:ea typeface="Arial"/>
                <a:cs typeface="Arial"/>
                <a:sym typeface="Arial"/>
              </a:rPr>
              <a:t>(a2,b2)           (a3,b3)</a:t>
            </a:r>
            <a:endParaRPr/>
          </a:p>
          <a:p>
            <a:pPr marL="0" marR="0" lvl="0" indent="0" algn="ctr" rtl="0">
              <a:lnSpc>
                <a:spcPct val="100000"/>
              </a:lnSpc>
              <a:spcBef>
                <a:spcPts val="0"/>
              </a:spcBef>
              <a:spcAft>
                <a:spcPts val="0"/>
              </a:spcAft>
              <a:buNone/>
            </a:pPr>
            <a:r>
              <a:rPr lang="en-IN" sz="1400" b="0" i="0" u="none" strike="noStrike" cap="none">
                <a:solidFill>
                  <a:schemeClr val="lt1"/>
                </a:solidFill>
                <a:latin typeface="Arial"/>
                <a:ea typeface="Arial"/>
                <a:cs typeface="Arial"/>
                <a:sym typeface="Arial"/>
              </a:rPr>
              <a:t>….</a:t>
            </a:r>
            <a:endParaRPr/>
          </a:p>
        </p:txBody>
      </p:sp>
      <p:cxnSp>
        <p:nvCxnSpPr>
          <p:cNvPr id="763" name="Google Shape;763;p80"/>
          <p:cNvCxnSpPr/>
          <p:nvPr/>
        </p:nvCxnSpPr>
        <p:spPr>
          <a:xfrm>
            <a:off x="5048410" y="3903489"/>
            <a:ext cx="0" cy="776087"/>
          </a:xfrm>
          <a:prstGeom prst="straightConnector1">
            <a:avLst/>
          </a:prstGeom>
          <a:noFill/>
          <a:ln w="34925" cap="flat" cmpd="sng">
            <a:solidFill>
              <a:srgbClr val="C00000"/>
            </a:solidFill>
            <a:prstDash val="solid"/>
            <a:round/>
            <a:headEnd type="none" w="sm" len="sm"/>
            <a:tailEnd type="none" w="sm" len="sm"/>
          </a:ln>
        </p:spPr>
      </p:cxnSp>
      <p:sp>
        <p:nvSpPr>
          <p:cNvPr id="764" name="Google Shape;764;p80"/>
          <p:cNvSpPr/>
          <p:nvPr/>
        </p:nvSpPr>
        <p:spPr>
          <a:xfrm>
            <a:off x="7061626" y="3411711"/>
            <a:ext cx="1921009" cy="1206393"/>
          </a:xfrm>
          <a:prstGeom prst="flowChartProcess">
            <a:avLst/>
          </a:prstGeom>
          <a:solidFill>
            <a:schemeClr val="accent1"/>
          </a:solidFill>
          <a:ln w="25400" cap="flat" cmpd="sng">
            <a:solidFill>
              <a:srgbClr val="94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Arial"/>
                <a:ea typeface="Arial"/>
                <a:cs typeface="Arial"/>
                <a:sym typeface="Arial"/>
              </a:rPr>
              <a:t>Compute Spearman Rank Corelation</a:t>
            </a:r>
            <a:endParaRPr sz="1400" b="0" i="0" u="none" strike="noStrike" cap="none">
              <a:solidFill>
                <a:schemeClr val="lt1"/>
              </a:solidFill>
              <a:latin typeface="Arial"/>
              <a:ea typeface="Arial"/>
              <a:cs typeface="Arial"/>
              <a:sym typeface="Arial"/>
            </a:endParaRPr>
          </a:p>
        </p:txBody>
      </p:sp>
      <p:cxnSp>
        <p:nvCxnSpPr>
          <p:cNvPr id="765" name="Google Shape;765;p80"/>
          <p:cNvCxnSpPr>
            <a:stCxn id="759" idx="3"/>
            <a:endCxn id="760" idx="1"/>
          </p:cNvCxnSpPr>
          <p:nvPr/>
        </p:nvCxnSpPr>
        <p:spPr>
          <a:xfrm>
            <a:off x="2566602" y="1575222"/>
            <a:ext cx="960370" cy="1"/>
          </a:xfrm>
          <a:prstGeom prst="straightConnector1">
            <a:avLst/>
          </a:prstGeom>
          <a:noFill/>
          <a:ln w="31750" cap="flat" cmpd="sng">
            <a:solidFill>
              <a:schemeClr val="dk1"/>
            </a:solidFill>
            <a:prstDash val="solid"/>
            <a:round/>
            <a:headEnd type="none" w="sm" len="sm"/>
            <a:tailEnd type="triangle" w="med" len="med"/>
          </a:ln>
        </p:spPr>
      </p:cxnSp>
      <p:cxnSp>
        <p:nvCxnSpPr>
          <p:cNvPr id="766" name="Google Shape;766;p80"/>
          <p:cNvCxnSpPr>
            <a:cxnSpLocks/>
          </p:cNvCxnSpPr>
          <p:nvPr/>
        </p:nvCxnSpPr>
        <p:spPr>
          <a:xfrm>
            <a:off x="5985862" y="1575221"/>
            <a:ext cx="780300" cy="0"/>
          </a:xfrm>
          <a:prstGeom prst="straightConnector1">
            <a:avLst/>
          </a:prstGeom>
          <a:noFill/>
          <a:ln w="28575" cap="flat" cmpd="sng">
            <a:solidFill>
              <a:schemeClr val="dk1"/>
            </a:solidFill>
            <a:prstDash val="solid"/>
            <a:round/>
            <a:headEnd type="none" w="sm" len="sm"/>
            <a:tailEnd type="triangle" w="med" len="med"/>
          </a:ln>
        </p:spPr>
      </p:cxnSp>
      <p:cxnSp>
        <p:nvCxnSpPr>
          <p:cNvPr id="767" name="Google Shape;767;p80"/>
          <p:cNvCxnSpPr>
            <a:stCxn id="762" idx="3"/>
          </p:cNvCxnSpPr>
          <p:nvPr/>
        </p:nvCxnSpPr>
        <p:spPr>
          <a:xfrm>
            <a:off x="6535270" y="3903489"/>
            <a:ext cx="526500" cy="0"/>
          </a:xfrm>
          <a:prstGeom prst="straightConnector1">
            <a:avLst/>
          </a:prstGeom>
          <a:noFill/>
          <a:ln w="28575" cap="flat" cmpd="sng">
            <a:solidFill>
              <a:schemeClr val="dk1"/>
            </a:solidFill>
            <a:prstDash val="solid"/>
            <a:round/>
            <a:headEnd type="none" w="sm" len="sm"/>
            <a:tailEnd type="triangle" w="med" len="med"/>
          </a:ln>
        </p:spPr>
      </p:cxnSp>
      <p:cxnSp>
        <p:nvCxnSpPr>
          <p:cNvPr id="768" name="Google Shape;768;p80"/>
          <p:cNvCxnSpPr>
            <a:cxnSpLocks/>
          </p:cNvCxnSpPr>
          <p:nvPr/>
        </p:nvCxnSpPr>
        <p:spPr>
          <a:xfrm rot="5400000">
            <a:off x="5897010" y="1254384"/>
            <a:ext cx="980919" cy="2678122"/>
          </a:xfrm>
          <a:prstGeom prst="bentConnector3">
            <a:avLst>
              <a:gd name="adj1" fmla="val 50000"/>
            </a:avLst>
          </a:prstGeom>
          <a:noFill/>
          <a:ln w="31750" cap="flat" cmpd="sng">
            <a:solidFill>
              <a:schemeClr val="dk1"/>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9" grpId="0" animBg="1"/>
      <p:bldP spid="760" grpId="0" animBg="1"/>
      <p:bldP spid="761" grpId="0" animBg="1"/>
      <p:bldP spid="762" grpId="0" animBg="1"/>
      <p:bldP spid="76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81"/>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sz="3600">
                <a:latin typeface="Arial"/>
                <a:ea typeface="Arial"/>
                <a:cs typeface="Arial"/>
                <a:sym typeface="Arial"/>
              </a:rPr>
              <a:t>Word association networks</a:t>
            </a:r>
            <a:endParaRPr/>
          </a:p>
        </p:txBody>
      </p:sp>
      <p:pic>
        <p:nvPicPr>
          <p:cNvPr id="774" name="Google Shape;774;p81"/>
          <p:cNvPicPr preferRelativeResize="0"/>
          <p:nvPr/>
        </p:nvPicPr>
        <p:blipFill rotWithShape="1">
          <a:blip r:embed="rId3">
            <a:alphaModFix/>
          </a:blip>
          <a:srcRect/>
          <a:stretch/>
        </p:blipFill>
        <p:spPr>
          <a:xfrm>
            <a:off x="5063777" y="938733"/>
            <a:ext cx="3234685" cy="3469176"/>
          </a:xfrm>
          <a:prstGeom prst="rect">
            <a:avLst/>
          </a:prstGeom>
          <a:noFill/>
          <a:ln>
            <a:noFill/>
          </a:ln>
        </p:spPr>
      </p:pic>
      <p:graphicFrame>
        <p:nvGraphicFramePr>
          <p:cNvPr id="775" name="Google Shape;775;p81"/>
          <p:cNvGraphicFramePr/>
          <p:nvPr/>
        </p:nvGraphicFramePr>
        <p:xfrm>
          <a:off x="583988" y="2059321"/>
          <a:ext cx="4130775" cy="1498575"/>
        </p:xfrm>
        <a:graphic>
          <a:graphicData uri="http://schemas.openxmlformats.org/drawingml/2006/table">
            <a:tbl>
              <a:tblPr firstRow="1" bandRow="1">
                <a:noFill/>
                <a:tableStyleId>{CE8F7188-EE38-4B1C-BAFB-62CE556776C8}</a:tableStyleId>
              </a:tblPr>
              <a:tblGrid>
                <a:gridCol w="1376925">
                  <a:extLst>
                    <a:ext uri="{9D8B030D-6E8A-4147-A177-3AD203B41FA5}">
                      <a16:colId xmlns:a16="http://schemas.microsoft.com/office/drawing/2014/main" val="20000"/>
                    </a:ext>
                  </a:extLst>
                </a:gridCol>
                <a:gridCol w="1376925">
                  <a:extLst>
                    <a:ext uri="{9D8B030D-6E8A-4147-A177-3AD203B41FA5}">
                      <a16:colId xmlns:a16="http://schemas.microsoft.com/office/drawing/2014/main" val="20001"/>
                    </a:ext>
                  </a:extLst>
                </a:gridCol>
                <a:gridCol w="1376925">
                  <a:extLst>
                    <a:ext uri="{9D8B030D-6E8A-4147-A177-3AD203B41FA5}">
                      <a16:colId xmlns:a16="http://schemas.microsoft.com/office/drawing/2014/main" val="20002"/>
                    </a:ext>
                  </a:extLst>
                </a:gridCol>
              </a:tblGrid>
              <a:tr h="499525">
                <a:tc>
                  <a:txBody>
                    <a:bodyPr/>
                    <a:lstStyle/>
                    <a:p>
                      <a:pPr marL="0" marR="0" lvl="0" indent="0" algn="l" rtl="0">
                        <a:lnSpc>
                          <a:spcPct val="100000"/>
                        </a:lnSpc>
                        <a:spcBef>
                          <a:spcPts val="0"/>
                        </a:spcBef>
                        <a:spcAft>
                          <a:spcPts val="0"/>
                        </a:spcAft>
                        <a:buNone/>
                      </a:pPr>
                      <a:r>
                        <a:rPr lang="en-IN" sz="1400" u="none" strike="noStrike" cap="none"/>
                        <a:t>Network</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Nodes</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Edges</a:t>
                      </a:r>
                      <a:endParaRPr/>
                    </a:p>
                  </a:txBody>
                  <a:tcPr marL="91450" marR="91450" marT="45725" marB="45725"/>
                </a:tc>
                <a:extLst>
                  <a:ext uri="{0D108BD9-81ED-4DB2-BD59-A6C34878D82A}">
                    <a16:rowId xmlns:a16="http://schemas.microsoft.com/office/drawing/2014/main" val="10000"/>
                  </a:ext>
                </a:extLst>
              </a:tr>
              <a:tr h="499525">
                <a:tc>
                  <a:txBody>
                    <a:bodyPr/>
                    <a:lstStyle/>
                    <a:p>
                      <a:pPr marL="0" marR="0" lvl="0" indent="0" algn="l" rtl="0">
                        <a:lnSpc>
                          <a:spcPct val="100000"/>
                        </a:lnSpc>
                        <a:spcBef>
                          <a:spcPts val="0"/>
                        </a:spcBef>
                        <a:spcAft>
                          <a:spcPts val="0"/>
                        </a:spcAft>
                        <a:buNone/>
                      </a:pPr>
                      <a:r>
                        <a:rPr lang="en-IN" sz="1400" u="none" strike="noStrike" cap="none"/>
                        <a:t>USF</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10590</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63788</a:t>
                      </a:r>
                      <a:endParaRPr/>
                    </a:p>
                  </a:txBody>
                  <a:tcPr marL="91450" marR="91450" marT="45725" marB="45725"/>
                </a:tc>
                <a:extLst>
                  <a:ext uri="{0D108BD9-81ED-4DB2-BD59-A6C34878D82A}">
                    <a16:rowId xmlns:a16="http://schemas.microsoft.com/office/drawing/2014/main" val="10001"/>
                  </a:ext>
                </a:extLst>
              </a:tr>
              <a:tr h="499525">
                <a:tc>
                  <a:txBody>
                    <a:bodyPr/>
                    <a:lstStyle/>
                    <a:p>
                      <a:pPr marL="0" marR="0" lvl="0" indent="0" algn="l" rtl="0">
                        <a:lnSpc>
                          <a:spcPct val="100000"/>
                        </a:lnSpc>
                        <a:spcBef>
                          <a:spcPts val="0"/>
                        </a:spcBef>
                        <a:spcAft>
                          <a:spcPts val="0"/>
                        </a:spcAft>
                        <a:buNone/>
                      </a:pPr>
                      <a:r>
                        <a:rPr lang="en-IN" sz="1400" u="none" strike="noStrike" cap="none"/>
                        <a:t>SWOW</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39,026</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400622</a:t>
                      </a:r>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82"/>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sz="3600">
                <a:latin typeface="Arial"/>
                <a:ea typeface="Arial"/>
                <a:cs typeface="Arial"/>
                <a:sym typeface="Arial"/>
              </a:rPr>
              <a:t>Gold standard word pairs </a:t>
            </a:r>
            <a:endParaRPr/>
          </a:p>
        </p:txBody>
      </p:sp>
      <p:sp>
        <p:nvSpPr>
          <p:cNvPr id="781" name="Google Shape;781;p82"/>
          <p:cNvSpPr/>
          <p:nvPr/>
        </p:nvSpPr>
        <p:spPr>
          <a:xfrm>
            <a:off x="510988" y="1986539"/>
            <a:ext cx="1771170" cy="22467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dirty="0">
                <a:solidFill>
                  <a:srgbClr val="000000"/>
                </a:solidFill>
                <a:latin typeface="Old Standard TT"/>
                <a:ea typeface="Old Standard TT"/>
                <a:cs typeface="Old Standard TT"/>
                <a:sym typeface="Old Standard TT"/>
              </a:rPr>
              <a:t>old, new, 1.58</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1400" b="1" i="0" u="none" strike="noStrike" cap="none" dirty="0">
                <a:solidFill>
                  <a:schemeClr val="accent6"/>
                </a:solidFill>
                <a:latin typeface="Old Standard TT"/>
                <a:ea typeface="Old Standard TT"/>
                <a:cs typeface="Old Standard TT"/>
                <a:sym typeface="Old Standard TT"/>
              </a:rPr>
              <a:t>smart, intelligent</a:t>
            </a:r>
            <a:r>
              <a:rPr lang="en-IN" sz="1400" b="1" i="0" u="none" strike="noStrike" cap="none" dirty="0">
                <a:solidFill>
                  <a:srgbClr val="000000"/>
                </a:solidFill>
                <a:latin typeface="Old Standard TT"/>
                <a:ea typeface="Old Standard TT"/>
                <a:cs typeface="Old Standard TT"/>
                <a:sym typeface="Old Standard TT"/>
              </a:rPr>
              <a:t>, 9.2</a:t>
            </a: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dirty="0">
                <a:solidFill>
                  <a:srgbClr val="000000"/>
                </a:solidFill>
                <a:latin typeface="Old Standard TT"/>
                <a:ea typeface="Old Standard TT"/>
                <a:cs typeface="Old Standard TT"/>
                <a:sym typeface="Old Standard TT"/>
              </a:rPr>
              <a:t>hard, difficult, 8.77</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dirty="0">
                <a:solidFill>
                  <a:srgbClr val="000000"/>
                </a:solidFill>
                <a:latin typeface="Old Standard TT"/>
                <a:ea typeface="Old Standard TT"/>
                <a:cs typeface="Old Standard TT"/>
                <a:sym typeface="Old Standard TT"/>
              </a:rPr>
              <a:t>happy, cheerful, 9.55</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dirty="0">
                <a:solidFill>
                  <a:srgbClr val="000000"/>
                </a:solidFill>
                <a:latin typeface="Old Standard TT"/>
                <a:ea typeface="Old Standard TT"/>
                <a:cs typeface="Old Standard TT"/>
                <a:sym typeface="Old Standard TT"/>
              </a:rPr>
              <a:t>hard, easy, 0.95</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dirty="0">
                <a:solidFill>
                  <a:srgbClr val="000000"/>
                </a:solidFill>
                <a:latin typeface="Old Standard TT"/>
                <a:ea typeface="Old Standard TT"/>
                <a:cs typeface="Old Standard TT"/>
                <a:sym typeface="Old Standard TT"/>
              </a:rPr>
              <a:t>short, long, 1.23</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IN" sz="1400" b="0" i="0" u="none" strike="noStrike" cap="none" dirty="0">
                <a:solidFill>
                  <a:srgbClr val="000000"/>
                </a:solidFill>
                <a:latin typeface="Arial"/>
                <a:ea typeface="Arial"/>
                <a:cs typeface="Arial"/>
                <a:sym typeface="Arial"/>
              </a:rPr>
            </a:br>
            <a:endParaRPr sz="1400" b="0" i="0" u="none" strike="noStrike" cap="none" dirty="0">
              <a:solidFill>
                <a:srgbClr val="000000"/>
              </a:solidFill>
              <a:latin typeface="Arial"/>
              <a:ea typeface="Arial"/>
              <a:cs typeface="Arial"/>
              <a:sym typeface="Arial"/>
            </a:endParaRPr>
          </a:p>
        </p:txBody>
      </p:sp>
      <p:sp>
        <p:nvSpPr>
          <p:cNvPr id="782" name="Google Shape;782;p82"/>
          <p:cNvSpPr/>
          <p:nvPr/>
        </p:nvSpPr>
        <p:spPr>
          <a:xfrm>
            <a:off x="2931458" y="1986539"/>
            <a:ext cx="4572000" cy="18158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dirty="0">
                <a:solidFill>
                  <a:srgbClr val="000000"/>
                </a:solidFill>
                <a:latin typeface="Old Standard TT"/>
                <a:ea typeface="Old Standard TT"/>
                <a:cs typeface="Old Standard TT"/>
                <a:sym typeface="Old Standard TT"/>
              </a:rPr>
              <a:t>tiger, cat, 7.35</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dirty="0">
                <a:solidFill>
                  <a:srgbClr val="000000"/>
                </a:solidFill>
                <a:latin typeface="Old Standard TT"/>
                <a:ea typeface="Old Standard TT"/>
                <a:cs typeface="Old Standard TT"/>
                <a:sym typeface="Old Standard TT"/>
              </a:rPr>
              <a:t>book, paper, 7.46</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dirty="0">
                <a:solidFill>
                  <a:srgbClr val="000000"/>
                </a:solidFill>
                <a:latin typeface="Old Standard TT"/>
                <a:ea typeface="Old Standard TT"/>
                <a:cs typeface="Old Standard TT"/>
                <a:sym typeface="Old Standard TT"/>
              </a:rPr>
              <a:t>computer, keyboard, 7.62</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dirty="0">
                <a:solidFill>
                  <a:srgbClr val="000000"/>
                </a:solidFill>
                <a:latin typeface="Old Standard TT"/>
                <a:ea typeface="Old Standard TT"/>
                <a:cs typeface="Old Standard TT"/>
                <a:sym typeface="Old Standard TT"/>
              </a:rPr>
              <a:t>computer, internet, 7.58</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dirty="0">
                <a:solidFill>
                  <a:srgbClr val="000000"/>
                </a:solidFill>
                <a:latin typeface="Old Standard TT"/>
                <a:ea typeface="Old Standard TT"/>
                <a:cs typeface="Old Standard TT"/>
                <a:sym typeface="Old Standard TT"/>
              </a:rPr>
              <a:t>plane, car, 5.77</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dirty="0">
                <a:solidFill>
                  <a:srgbClr val="000000"/>
                </a:solidFill>
                <a:latin typeface="Old Standard TT"/>
                <a:ea typeface="Old Standard TT"/>
                <a:cs typeface="Old Standard TT"/>
                <a:sym typeface="Old Standard TT"/>
              </a:rPr>
              <a:t>train, car, 6.31</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IN" sz="1400" b="0" i="0" u="none" strike="noStrike" cap="none" dirty="0">
                <a:solidFill>
                  <a:srgbClr val="000000"/>
                </a:solidFill>
                <a:latin typeface="Arial"/>
                <a:ea typeface="Arial"/>
                <a:cs typeface="Arial"/>
                <a:sym typeface="Arial"/>
              </a:rPr>
            </a:br>
            <a:endParaRPr sz="1400" b="0" i="0" u="none" strike="noStrike" cap="none" dirty="0">
              <a:solidFill>
                <a:srgbClr val="000000"/>
              </a:solidFill>
              <a:latin typeface="Arial"/>
              <a:ea typeface="Arial"/>
              <a:cs typeface="Arial"/>
              <a:sym typeface="Arial"/>
            </a:endParaRPr>
          </a:p>
        </p:txBody>
      </p:sp>
      <p:sp>
        <p:nvSpPr>
          <p:cNvPr id="783" name="Google Shape;783;p82"/>
          <p:cNvSpPr/>
          <p:nvPr/>
        </p:nvSpPr>
        <p:spPr>
          <a:xfrm>
            <a:off x="5528662" y="1986539"/>
            <a:ext cx="4572000" cy="18158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dirty="0">
                <a:solidFill>
                  <a:srgbClr val="000000"/>
                </a:solidFill>
                <a:latin typeface="Old Standard TT"/>
                <a:ea typeface="Old Standard TT"/>
                <a:cs typeface="Old Standard TT"/>
                <a:sym typeface="Old Standard TT"/>
              </a:rPr>
              <a:t>access, gateway, 3.792</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dirty="0">
                <a:solidFill>
                  <a:srgbClr val="000000"/>
                </a:solidFill>
                <a:latin typeface="Old Standard TT"/>
                <a:ea typeface="Old Standard TT"/>
                <a:cs typeface="Old Standard TT"/>
                <a:sym typeface="Old Standard TT"/>
              </a:rPr>
              <a:t>account, explanation, 2</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dirty="0">
                <a:solidFill>
                  <a:srgbClr val="000000"/>
                </a:solidFill>
                <a:latin typeface="Old Standard TT"/>
                <a:ea typeface="Old Standard TT"/>
                <a:cs typeface="Old Standard TT"/>
                <a:sym typeface="Old Standard TT"/>
              </a:rPr>
              <a:t>account, invoice, 3.75</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dirty="0">
                <a:solidFill>
                  <a:srgbClr val="000000"/>
                </a:solidFill>
                <a:latin typeface="Old Standard TT"/>
                <a:ea typeface="Old Standard TT"/>
                <a:cs typeface="Old Standard TT"/>
                <a:sym typeface="Old Standard TT"/>
              </a:rPr>
              <a:t>account, statement, 3.682</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dirty="0">
                <a:solidFill>
                  <a:srgbClr val="C00000"/>
                </a:solidFill>
                <a:latin typeface="Old Standard TT"/>
                <a:ea typeface="Old Standard TT"/>
                <a:cs typeface="Old Standard TT"/>
                <a:sym typeface="Old Standard TT"/>
              </a:rPr>
              <a:t>acoustic, remedy, 1.227</a:t>
            </a:r>
            <a:endParaRPr sz="1400" b="0" i="0" u="none" strike="noStrike" cap="none" dirty="0">
              <a:solidFill>
                <a:srgbClr val="C00000"/>
              </a:solidFill>
              <a:sym typeface="Arial"/>
            </a:endParaRPr>
          </a:p>
          <a:p>
            <a:pPr marL="0" marR="0" lvl="0" indent="0" algn="l" rtl="0">
              <a:lnSpc>
                <a:spcPct val="100000"/>
              </a:lnSpc>
              <a:spcBef>
                <a:spcPts val="0"/>
              </a:spcBef>
              <a:spcAft>
                <a:spcPts val="0"/>
              </a:spcAft>
              <a:buNone/>
            </a:pPr>
            <a:r>
              <a:rPr lang="en-IN" sz="1400" b="0" i="0" u="none" strike="noStrike" cap="none" dirty="0">
                <a:solidFill>
                  <a:srgbClr val="000000"/>
                </a:solidFill>
                <a:latin typeface="Old Standard TT"/>
                <a:ea typeface="Old Standard TT"/>
                <a:cs typeface="Old Standard TT"/>
                <a:sym typeface="Old Standard TT"/>
              </a:rPr>
              <a:t>acrylic, cloth, 2.739</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IN" sz="1400" b="0" i="0" u="none" strike="noStrike" cap="none" dirty="0">
                <a:solidFill>
                  <a:srgbClr val="000000"/>
                </a:solidFill>
                <a:latin typeface="Arial"/>
                <a:ea typeface="Arial"/>
                <a:cs typeface="Arial"/>
                <a:sym typeface="Arial"/>
              </a:rPr>
            </a:br>
            <a:endParaRPr sz="1400" b="0" i="0" u="none" strike="noStrike" cap="none" dirty="0">
              <a:solidFill>
                <a:srgbClr val="000000"/>
              </a:solidFill>
              <a:latin typeface="Arial"/>
              <a:ea typeface="Arial"/>
              <a:cs typeface="Arial"/>
              <a:sym typeface="Arial"/>
            </a:endParaRPr>
          </a:p>
        </p:txBody>
      </p:sp>
      <p:sp>
        <p:nvSpPr>
          <p:cNvPr id="784" name="Google Shape;784;p82"/>
          <p:cNvSpPr txBox="1"/>
          <p:nvPr/>
        </p:nvSpPr>
        <p:spPr>
          <a:xfrm>
            <a:off x="456977" y="1644383"/>
            <a:ext cx="197117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SimLex999 snapshot:</a:t>
            </a:r>
            <a:endParaRPr/>
          </a:p>
        </p:txBody>
      </p:sp>
      <p:sp>
        <p:nvSpPr>
          <p:cNvPr id="785" name="Google Shape;785;p82"/>
          <p:cNvSpPr txBox="1"/>
          <p:nvPr/>
        </p:nvSpPr>
        <p:spPr>
          <a:xfrm>
            <a:off x="2785239" y="1644382"/>
            <a:ext cx="20403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WordSim353 snapshot: </a:t>
            </a:r>
            <a:endParaRPr/>
          </a:p>
        </p:txBody>
      </p:sp>
      <p:sp>
        <p:nvSpPr>
          <p:cNvPr id="786" name="Google Shape;786;p82"/>
          <p:cNvSpPr txBox="1"/>
          <p:nvPr/>
        </p:nvSpPr>
        <p:spPr>
          <a:xfrm>
            <a:off x="5532280" y="1644381"/>
            <a:ext cx="197117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MTurk snapshot:</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83"/>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latin typeface="Arial"/>
                <a:ea typeface="Arial"/>
                <a:cs typeface="Arial"/>
                <a:sym typeface="Arial"/>
              </a:rPr>
              <a:t>Evaluation method</a:t>
            </a:r>
            <a:endParaRPr/>
          </a:p>
        </p:txBody>
      </p:sp>
      <p:sp>
        <p:nvSpPr>
          <p:cNvPr id="792" name="Google Shape;792;p83"/>
          <p:cNvSpPr txBox="1">
            <a:spLocks noGrp="1"/>
          </p:cNvSpPr>
          <p:nvPr>
            <p:ph type="body" idx="1"/>
          </p:nvPr>
        </p:nvSpPr>
        <p:spPr>
          <a:xfrm>
            <a:off x="456977" y="938733"/>
            <a:ext cx="8230059" cy="3810373"/>
          </a:xfrm>
          <a:prstGeom prst="rect">
            <a:avLst/>
          </a:prstGeom>
          <a:noFill/>
          <a:ln>
            <a:noFill/>
          </a:ln>
        </p:spPr>
        <p:txBody>
          <a:bodyPr spcFirstLastPara="1" wrap="square" lIns="81525" tIns="81525" rIns="81525" bIns="81525" anchor="t" anchorCtr="0">
            <a:noAutofit/>
          </a:bodyPr>
          <a:lstStyle/>
          <a:p>
            <a:pPr marL="457200" lvl="0" indent="-228600" algn="l" rtl="0">
              <a:lnSpc>
                <a:spcPct val="100000"/>
              </a:lnSpc>
              <a:spcBef>
                <a:spcPts val="500"/>
              </a:spcBef>
              <a:spcAft>
                <a:spcPts val="0"/>
              </a:spcAft>
              <a:buSzPts val="1600"/>
              <a:buNone/>
            </a:pPr>
            <a:endParaRPr sz="1600" dirty="0"/>
          </a:p>
          <a:p>
            <a:pPr marL="457200" lvl="0" indent="-330200" algn="l" rtl="0">
              <a:lnSpc>
                <a:spcPct val="100000"/>
              </a:lnSpc>
              <a:spcBef>
                <a:spcPts val="500"/>
              </a:spcBef>
              <a:spcAft>
                <a:spcPts val="0"/>
              </a:spcAft>
              <a:buSzPts val="1600"/>
              <a:buChar char="■"/>
            </a:pPr>
            <a:r>
              <a:rPr lang="en-IN" sz="1600" dirty="0">
                <a:solidFill>
                  <a:srgbClr val="C00000"/>
                </a:solidFill>
              </a:rPr>
              <a:t>Gold standards </a:t>
            </a:r>
            <a:r>
              <a:rPr lang="en-IN" sz="1600" dirty="0"/>
              <a:t>consist of a </a:t>
            </a:r>
            <a:r>
              <a:rPr lang="en-IN" sz="1600" dirty="0">
                <a:solidFill>
                  <a:srgbClr val="C00000"/>
                </a:solidFill>
              </a:rPr>
              <a:t>list of pair of word</a:t>
            </a:r>
            <a:r>
              <a:rPr lang="en-IN" sz="1600" dirty="0"/>
              <a:t>s and corresponding </a:t>
            </a:r>
            <a:r>
              <a:rPr lang="en-IN" sz="1600" dirty="0">
                <a:solidFill>
                  <a:srgbClr val="C00000"/>
                </a:solidFill>
              </a:rPr>
              <a:t>similarity score.</a:t>
            </a:r>
            <a:endParaRPr dirty="0">
              <a:solidFill>
                <a:srgbClr val="C00000"/>
              </a:solidFill>
            </a:endParaRPr>
          </a:p>
          <a:p>
            <a:pPr marL="127000" lvl="0" indent="0" algn="l" rtl="0">
              <a:lnSpc>
                <a:spcPct val="100000"/>
              </a:lnSpc>
              <a:spcBef>
                <a:spcPts val="500"/>
              </a:spcBef>
              <a:spcAft>
                <a:spcPts val="0"/>
              </a:spcAft>
              <a:buSzPts val="1600"/>
              <a:buNone/>
            </a:pPr>
            <a:r>
              <a:rPr lang="en-IN" sz="1600" dirty="0"/>
              <a:t> </a:t>
            </a:r>
            <a:endParaRPr dirty="0"/>
          </a:p>
          <a:p>
            <a:pPr marL="457200" lvl="0" indent="-330200" algn="l" rtl="0">
              <a:lnSpc>
                <a:spcPct val="100000"/>
              </a:lnSpc>
              <a:spcBef>
                <a:spcPts val="500"/>
              </a:spcBef>
              <a:spcAft>
                <a:spcPts val="0"/>
              </a:spcAft>
              <a:buSzPts val="1600"/>
              <a:buChar char="■"/>
            </a:pPr>
            <a:r>
              <a:rPr lang="en-IN" sz="1600" dirty="0">
                <a:solidFill>
                  <a:schemeClr val="tx1"/>
                </a:solidFill>
              </a:rPr>
              <a:t>We </a:t>
            </a:r>
            <a:r>
              <a:rPr lang="en-IN" sz="1600" dirty="0"/>
              <a:t>calculate the </a:t>
            </a:r>
            <a:r>
              <a:rPr lang="en-IN" sz="1600" dirty="0">
                <a:solidFill>
                  <a:srgbClr val="C00000"/>
                </a:solidFill>
              </a:rPr>
              <a:t>cosine similarity </a:t>
            </a:r>
            <a:r>
              <a:rPr lang="en-IN" sz="1600" dirty="0"/>
              <a:t>of word pairs from the learned word vectors </a:t>
            </a:r>
            <a:endParaRPr dirty="0">
              <a:solidFill>
                <a:srgbClr val="C00000"/>
              </a:solidFill>
            </a:endParaRPr>
          </a:p>
          <a:p>
            <a:pPr marL="127000" lvl="0" indent="0" algn="l" rtl="0">
              <a:lnSpc>
                <a:spcPct val="100000"/>
              </a:lnSpc>
              <a:spcBef>
                <a:spcPts val="500"/>
              </a:spcBef>
              <a:spcAft>
                <a:spcPts val="0"/>
              </a:spcAft>
              <a:buSzPts val="1600"/>
              <a:buNone/>
            </a:pPr>
            <a:endParaRPr sz="1600" dirty="0"/>
          </a:p>
          <a:p>
            <a:pPr marL="457200" lvl="0" indent="-330200" algn="l" rtl="0">
              <a:lnSpc>
                <a:spcPct val="100000"/>
              </a:lnSpc>
              <a:spcBef>
                <a:spcPts val="500"/>
              </a:spcBef>
              <a:spcAft>
                <a:spcPts val="0"/>
              </a:spcAft>
              <a:buSzPts val="1600"/>
              <a:buChar char="■"/>
            </a:pPr>
            <a:r>
              <a:rPr lang="en-IN" sz="1600" dirty="0"/>
              <a:t>We calculate </a:t>
            </a:r>
            <a:r>
              <a:rPr lang="en-IN" sz="1600" dirty="0">
                <a:solidFill>
                  <a:srgbClr val="C00000"/>
                </a:solidFill>
              </a:rPr>
              <a:t>Spearman’s rank correlation </a:t>
            </a:r>
            <a:r>
              <a:rPr lang="en-IN" sz="1600" dirty="0"/>
              <a:t>between observed score and computed score.</a:t>
            </a:r>
            <a:endParaRPr dirty="0"/>
          </a:p>
          <a:p>
            <a:pPr marL="457200" marR="0" lvl="0" indent="-228600" algn="l" rtl="0">
              <a:lnSpc>
                <a:spcPct val="100000"/>
              </a:lnSpc>
              <a:spcBef>
                <a:spcPts val="500"/>
              </a:spcBef>
              <a:spcAft>
                <a:spcPts val="0"/>
              </a:spcAft>
              <a:buClr>
                <a:schemeClr val="accent1"/>
              </a:buClr>
              <a:buSzPts val="1600"/>
              <a:buFont typeface="Noto Sans Symbols"/>
              <a:buNone/>
            </a:pPr>
            <a:endParaRPr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84"/>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t>Results</a:t>
            </a:r>
            <a:endParaRPr/>
          </a:p>
        </p:txBody>
      </p:sp>
      <p:pic>
        <p:nvPicPr>
          <p:cNvPr id="798" name="Google Shape;798;p84"/>
          <p:cNvPicPr preferRelativeResize="0"/>
          <p:nvPr/>
        </p:nvPicPr>
        <p:blipFill rotWithShape="1">
          <a:blip r:embed="rId3">
            <a:alphaModFix/>
          </a:blip>
          <a:srcRect/>
          <a:stretch/>
        </p:blipFill>
        <p:spPr>
          <a:xfrm>
            <a:off x="1031298" y="1260181"/>
            <a:ext cx="7281706" cy="2475780"/>
          </a:xfrm>
          <a:prstGeom prst="rect">
            <a:avLst/>
          </a:prstGeom>
          <a:noFill/>
          <a:ln>
            <a:noFill/>
          </a:ln>
        </p:spPr>
      </p:pic>
      <p:sp>
        <p:nvSpPr>
          <p:cNvPr id="799" name="Google Shape;799;p84"/>
          <p:cNvSpPr/>
          <p:nvPr/>
        </p:nvSpPr>
        <p:spPr>
          <a:xfrm>
            <a:off x="1091133" y="1897956"/>
            <a:ext cx="7153835" cy="407254"/>
          </a:xfrm>
          <a:prstGeom prst="flowChartProcess">
            <a:avLst/>
          </a:prstGeom>
          <a:noFill/>
          <a:ln w="317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0" name="Google Shape;800;p84"/>
          <p:cNvSpPr txBox="1"/>
          <p:nvPr/>
        </p:nvSpPr>
        <p:spPr>
          <a:xfrm>
            <a:off x="2674044" y="3903489"/>
            <a:ext cx="3181190" cy="307777"/>
          </a:xfrm>
          <a:prstGeom prst="rect">
            <a:avLst/>
          </a:prstGeom>
          <a:noFill/>
          <a:ln w="3175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SWOW Dataset Results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85"/>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sz="3600">
                <a:latin typeface="Arial"/>
                <a:ea typeface="Arial"/>
                <a:cs typeface="Arial"/>
                <a:sym typeface="Arial"/>
              </a:rPr>
              <a:t>PCA transformed </a:t>
            </a:r>
            <a:endParaRPr/>
          </a:p>
        </p:txBody>
      </p:sp>
      <p:pic>
        <p:nvPicPr>
          <p:cNvPr id="806" name="Google Shape;806;p85"/>
          <p:cNvPicPr preferRelativeResize="0"/>
          <p:nvPr/>
        </p:nvPicPr>
        <p:blipFill rotWithShape="1">
          <a:blip r:embed="rId3">
            <a:alphaModFix/>
          </a:blip>
          <a:srcRect/>
          <a:stretch/>
        </p:blipFill>
        <p:spPr>
          <a:xfrm>
            <a:off x="-7684" y="870217"/>
            <a:ext cx="4219816" cy="3164862"/>
          </a:xfrm>
          <a:prstGeom prst="rect">
            <a:avLst/>
          </a:prstGeom>
          <a:noFill/>
          <a:ln>
            <a:noFill/>
          </a:ln>
        </p:spPr>
      </p:pic>
      <p:pic>
        <p:nvPicPr>
          <p:cNvPr id="807" name="Google Shape;807;p85"/>
          <p:cNvPicPr preferRelativeResize="0"/>
          <p:nvPr/>
        </p:nvPicPr>
        <p:blipFill rotWithShape="1">
          <a:blip r:embed="rId4">
            <a:alphaModFix/>
          </a:blip>
          <a:srcRect/>
          <a:stretch/>
        </p:blipFill>
        <p:spPr>
          <a:xfrm>
            <a:off x="4757056" y="880542"/>
            <a:ext cx="4192281" cy="3144211"/>
          </a:xfrm>
          <a:prstGeom prst="rect">
            <a:avLst/>
          </a:prstGeom>
          <a:noFill/>
          <a:ln>
            <a:noFill/>
          </a:ln>
        </p:spPr>
      </p:pic>
      <p:sp>
        <p:nvSpPr>
          <p:cNvPr id="808" name="Google Shape;808;p85"/>
          <p:cNvSpPr txBox="1"/>
          <p:nvPr/>
        </p:nvSpPr>
        <p:spPr>
          <a:xfrm>
            <a:off x="691563" y="4203166"/>
            <a:ext cx="3150454" cy="307777"/>
          </a:xfrm>
          <a:prstGeom prst="rect">
            <a:avLst/>
          </a:prstGeom>
          <a:noFill/>
          <a:ln w="3175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Node2vec</a:t>
            </a:r>
            <a:endParaRPr/>
          </a:p>
        </p:txBody>
      </p:sp>
      <p:sp>
        <p:nvSpPr>
          <p:cNvPr id="809" name="Google Shape;809;p85"/>
          <p:cNvSpPr txBox="1"/>
          <p:nvPr/>
        </p:nvSpPr>
        <p:spPr>
          <a:xfrm>
            <a:off x="5415963" y="4203165"/>
            <a:ext cx="3150454" cy="307777"/>
          </a:xfrm>
          <a:prstGeom prst="rect">
            <a:avLst/>
          </a:prstGeom>
          <a:noFill/>
          <a:ln w="3175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core2vec</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86"/>
          <p:cNvSpPr txBox="1"/>
          <p:nvPr/>
        </p:nvSpPr>
        <p:spPr>
          <a:xfrm>
            <a:off x="476410" y="1997848"/>
            <a:ext cx="8191180" cy="369332"/>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800" b="0" i="0" u="none" strike="noStrike" cap="none">
                <a:solidFill>
                  <a:srgbClr val="000000"/>
                </a:solidFill>
                <a:latin typeface="Arial"/>
                <a:ea typeface="Arial"/>
                <a:cs typeface="Arial"/>
                <a:sym typeface="Arial"/>
              </a:rPr>
              <a:t>Graph Neural Network (GCN) </a:t>
            </a:r>
            <a:r>
              <a:rPr lang="en-IN" sz="1800"/>
              <a:t>b</a:t>
            </a:r>
            <a:r>
              <a:rPr lang="en-IN" sz="1800" b="0" i="0" u="none" strike="noStrike" cap="none">
                <a:solidFill>
                  <a:srgbClr val="000000"/>
                </a:solidFill>
                <a:latin typeface="Arial"/>
                <a:ea typeface="Arial"/>
                <a:cs typeface="Arial"/>
                <a:sym typeface="Arial"/>
              </a:rPr>
              <a:t>ased </a:t>
            </a:r>
            <a:r>
              <a:rPr lang="en-IN" sz="1800"/>
              <a:t>i</a:t>
            </a:r>
            <a:r>
              <a:rPr lang="en-IN" sz="1800" b="0" i="0" u="none" strike="noStrike" cap="none">
                <a:solidFill>
                  <a:srgbClr val="000000"/>
                </a:solidFill>
                <a:latin typeface="Arial"/>
                <a:ea typeface="Arial"/>
                <a:cs typeface="Arial"/>
                <a:sym typeface="Arial"/>
              </a:rPr>
              <a:t>nfluential </a:t>
            </a:r>
            <a:r>
              <a:rPr lang="en-IN" sz="1800"/>
              <a:t>n</a:t>
            </a:r>
            <a:r>
              <a:rPr lang="en-IN" sz="1800" b="0" i="0" u="none" strike="noStrike" cap="none">
                <a:solidFill>
                  <a:srgbClr val="000000"/>
                </a:solidFill>
                <a:latin typeface="Arial"/>
                <a:ea typeface="Arial"/>
                <a:cs typeface="Arial"/>
                <a:sym typeface="Arial"/>
              </a:rPr>
              <a:t>ode </a:t>
            </a:r>
            <a:r>
              <a:rPr lang="en-IN" sz="1800"/>
              <a:t>p</a:t>
            </a:r>
            <a:r>
              <a:rPr lang="en-IN" sz="1800" b="0" i="0" u="none" strike="noStrike" cap="none">
                <a:solidFill>
                  <a:srgbClr val="000000"/>
                </a:solidFill>
                <a:latin typeface="Arial"/>
                <a:ea typeface="Arial"/>
                <a:cs typeface="Arial"/>
                <a:sym typeface="Arial"/>
              </a:rPr>
              <a:t>rediction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9"/>
          <p:cNvSpPr txBox="1">
            <a:spLocks noGrp="1"/>
          </p:cNvSpPr>
          <p:nvPr>
            <p:ph type="title"/>
          </p:nvPr>
        </p:nvSpPr>
        <p:spPr>
          <a:xfrm>
            <a:off x="722800" y="111953"/>
            <a:ext cx="7771588" cy="635533"/>
          </a:xfrm>
          <a:prstGeom prst="rect">
            <a:avLst/>
          </a:prstGeom>
          <a:noFill/>
          <a:ln>
            <a:noFill/>
          </a:ln>
        </p:spPr>
        <p:txBody>
          <a:bodyPr spcFirstLastPara="1" wrap="square" lIns="81525" tIns="81525" rIns="81525" bIns="81525" anchor="t" anchorCtr="0">
            <a:noAutofit/>
          </a:bodyPr>
          <a:lstStyle/>
          <a:p>
            <a:pPr marL="0" lvl="0" indent="0" algn="ctr" rtl="0">
              <a:lnSpc>
                <a:spcPct val="100000"/>
              </a:lnSpc>
              <a:spcBef>
                <a:spcPts val="0"/>
              </a:spcBef>
              <a:spcAft>
                <a:spcPts val="0"/>
              </a:spcAft>
              <a:buSzPts val="1200"/>
              <a:buNone/>
            </a:pPr>
            <a:r>
              <a:rPr lang="en-IN"/>
              <a:t>Objectives of thesis</a:t>
            </a:r>
            <a:endParaRPr/>
          </a:p>
        </p:txBody>
      </p:sp>
      <p:sp>
        <p:nvSpPr>
          <p:cNvPr id="140" name="Google Shape;140;p9"/>
          <p:cNvSpPr txBox="1"/>
          <p:nvPr/>
        </p:nvSpPr>
        <p:spPr>
          <a:xfrm>
            <a:off x="420914" y="1270000"/>
            <a:ext cx="8345715" cy="307777"/>
          </a:xfrm>
          <a:prstGeom prst="rect">
            <a:avLst/>
          </a:prstGeom>
          <a:gradFill>
            <a:gsLst>
              <a:gs pos="0">
                <a:srgbClr val="FFFAEF"/>
              </a:gs>
              <a:gs pos="74000">
                <a:srgbClr val="FFDB74"/>
              </a:gs>
              <a:gs pos="83000">
                <a:srgbClr val="FFDB74"/>
              </a:gs>
              <a:gs pos="100000">
                <a:srgbClr val="FFE6A3"/>
              </a:gs>
            </a:gsLst>
            <a:lin ang="5400000" scaled="0"/>
          </a:gradFill>
          <a:ln w="28575" cap="flat" cmpd="thinThick">
            <a:solidFill>
              <a:schemeClr val="accent1"/>
            </a:solidFill>
            <a:prstDash val="solid"/>
            <a:round/>
            <a:headEnd type="none" w="sm" len="sm"/>
            <a:tailEnd type="none" w="sm" len="sm"/>
          </a:ln>
        </p:spPr>
        <p:txBody>
          <a:bodyPr spcFirstLastPara="1" wrap="square" lIns="72000"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Studying </a:t>
            </a:r>
            <a:r>
              <a:rPr lang="en-IN"/>
              <a:t>r</a:t>
            </a:r>
            <a:r>
              <a:rPr lang="en-IN" sz="1400" b="0" i="0" u="none" strike="noStrike" cap="none">
                <a:solidFill>
                  <a:srgbClr val="000000"/>
                </a:solidFill>
                <a:latin typeface="Arial"/>
                <a:ea typeface="Arial"/>
                <a:cs typeface="Arial"/>
                <a:sym typeface="Arial"/>
              </a:rPr>
              <a:t>ich </a:t>
            </a:r>
            <a:r>
              <a:rPr lang="en-IN"/>
              <a:t>c</a:t>
            </a:r>
            <a:r>
              <a:rPr lang="en-IN" sz="1400" b="0" i="0" u="none" strike="noStrike" cap="none">
                <a:solidFill>
                  <a:srgbClr val="000000"/>
                </a:solidFill>
                <a:latin typeface="Arial"/>
                <a:ea typeface="Arial"/>
                <a:cs typeface="Arial"/>
                <a:sym typeface="Arial"/>
              </a:rPr>
              <a:t>entrality clubs in </a:t>
            </a:r>
            <a:r>
              <a:rPr lang="en-IN"/>
              <a:t>n</a:t>
            </a:r>
            <a:r>
              <a:rPr lang="en-IN" sz="1400" b="0" i="0" u="none" strike="noStrike" cap="none">
                <a:solidFill>
                  <a:srgbClr val="000000"/>
                </a:solidFill>
                <a:latin typeface="Arial"/>
                <a:ea typeface="Arial"/>
                <a:cs typeface="Arial"/>
                <a:sym typeface="Arial"/>
              </a:rPr>
              <a:t>etworks</a:t>
            </a:r>
            <a:endParaRPr sz="1400" b="0" i="0" u="none" strike="noStrike" cap="none">
              <a:solidFill>
                <a:srgbClr val="000000"/>
              </a:solidFill>
              <a:latin typeface="Arial"/>
              <a:ea typeface="Arial"/>
              <a:cs typeface="Arial"/>
              <a:sym typeface="Arial"/>
            </a:endParaRPr>
          </a:p>
        </p:txBody>
      </p:sp>
      <p:sp>
        <p:nvSpPr>
          <p:cNvPr id="141" name="Google Shape;141;p9"/>
          <p:cNvSpPr txBox="1"/>
          <p:nvPr/>
        </p:nvSpPr>
        <p:spPr>
          <a:xfrm>
            <a:off x="399142" y="2153882"/>
            <a:ext cx="8345715" cy="307777"/>
          </a:xfrm>
          <a:prstGeom prst="rect">
            <a:avLst/>
          </a:prstGeom>
          <a:gradFill>
            <a:gsLst>
              <a:gs pos="0">
                <a:srgbClr val="FFFAEF"/>
              </a:gs>
              <a:gs pos="74000">
                <a:srgbClr val="FFDB74"/>
              </a:gs>
              <a:gs pos="83000">
                <a:srgbClr val="FFDB74"/>
              </a:gs>
              <a:gs pos="100000">
                <a:srgbClr val="FFE6A3"/>
              </a:gs>
            </a:gsLst>
            <a:lin ang="5400000" scaled="0"/>
          </a:gradFill>
          <a:ln w="31750" cap="flat" cmpd="thickThin">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Identifying influential nodes in time varying networks</a:t>
            </a:r>
            <a:endParaRPr sz="1400" b="0" i="0" u="none" strike="noStrike" cap="none">
              <a:solidFill>
                <a:srgbClr val="000000"/>
              </a:solidFill>
              <a:latin typeface="Arial"/>
              <a:ea typeface="Arial"/>
              <a:cs typeface="Arial"/>
              <a:sym typeface="Arial"/>
            </a:endParaRPr>
          </a:p>
        </p:txBody>
      </p:sp>
      <p:sp>
        <p:nvSpPr>
          <p:cNvPr id="142" name="Google Shape;142;p9"/>
          <p:cNvSpPr txBox="1"/>
          <p:nvPr/>
        </p:nvSpPr>
        <p:spPr>
          <a:xfrm>
            <a:off x="399143" y="3345543"/>
            <a:ext cx="8345714" cy="307777"/>
          </a:xfrm>
          <a:prstGeom prst="rect">
            <a:avLst/>
          </a:prstGeom>
          <a:gradFill>
            <a:gsLst>
              <a:gs pos="0">
                <a:srgbClr val="FFF5D9"/>
              </a:gs>
              <a:gs pos="74000">
                <a:srgbClr val="FFDB74"/>
              </a:gs>
              <a:gs pos="83000">
                <a:srgbClr val="FFDB74"/>
              </a:gs>
              <a:gs pos="100000">
                <a:srgbClr val="FFE6A3"/>
              </a:gs>
            </a:gsLst>
            <a:lin ang="5400000" scaled="0"/>
          </a:gradFill>
          <a:ln w="31750" cap="flat" cmpd="thickThin">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Network representation learning using </a:t>
            </a:r>
            <a:r>
              <a:rPr lang="en-IN" sz="1400" b="0" i="1" u="none" strike="noStrike" cap="none">
                <a:solidFill>
                  <a:srgbClr val="000000"/>
                </a:solidFill>
                <a:latin typeface="Arial"/>
                <a:ea typeface="Arial"/>
                <a:cs typeface="Arial"/>
                <a:sym typeface="Arial"/>
              </a:rPr>
              <a:t>k-core</a:t>
            </a:r>
            <a:r>
              <a:rPr lang="en-IN" sz="1400" b="0" i="0" u="none" strike="noStrike" cap="none">
                <a:solidFill>
                  <a:srgbClr val="000000"/>
                </a:solidFill>
                <a:latin typeface="Arial"/>
                <a:ea typeface="Arial"/>
                <a:cs typeface="Arial"/>
                <a:sym typeface="Arial"/>
              </a:rPr>
              <a:t> structure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87"/>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sz="3600">
                <a:latin typeface="Arial"/>
                <a:ea typeface="Arial"/>
                <a:cs typeface="Arial"/>
                <a:sym typeface="Arial"/>
              </a:rPr>
              <a:t>GCN Overview</a:t>
            </a:r>
            <a:endParaRPr/>
          </a:p>
        </p:txBody>
      </p:sp>
      <p:sp>
        <p:nvSpPr>
          <p:cNvPr id="820" name="Google Shape;820;p87"/>
          <p:cNvSpPr/>
          <p:nvPr/>
        </p:nvSpPr>
        <p:spPr>
          <a:xfrm>
            <a:off x="691798" y="1045664"/>
            <a:ext cx="817197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0" i="0" u="none" strike="noStrike" cap="none">
                <a:solidFill>
                  <a:srgbClr val="000000"/>
                </a:solidFill>
                <a:latin typeface="Arial"/>
                <a:ea typeface="Arial"/>
                <a:cs typeface="Arial"/>
                <a:sym typeface="Arial"/>
              </a:rPr>
              <a:t>Generate node embeddings based on local neighborhoods</a:t>
            </a:r>
            <a:endParaRPr sz="1600" b="0" i="0" u="none" strike="noStrike" cap="none">
              <a:solidFill>
                <a:srgbClr val="000000"/>
              </a:solidFill>
              <a:latin typeface="Arial"/>
              <a:ea typeface="Arial"/>
              <a:cs typeface="Arial"/>
              <a:sym typeface="Arial"/>
            </a:endParaRPr>
          </a:p>
        </p:txBody>
      </p:sp>
      <p:pic>
        <p:nvPicPr>
          <p:cNvPr id="821" name="Google Shape;821;p87"/>
          <p:cNvPicPr preferRelativeResize="0"/>
          <p:nvPr/>
        </p:nvPicPr>
        <p:blipFill rotWithShape="1">
          <a:blip r:embed="rId3">
            <a:alphaModFix/>
          </a:blip>
          <a:srcRect/>
          <a:stretch/>
        </p:blipFill>
        <p:spPr>
          <a:xfrm>
            <a:off x="968188" y="1499478"/>
            <a:ext cx="7385002" cy="2941894"/>
          </a:xfrm>
          <a:prstGeom prst="rect">
            <a:avLst/>
          </a:prstGeom>
          <a:noFill/>
          <a:ln>
            <a:noFill/>
          </a:ln>
        </p:spPr>
      </p:pic>
      <p:sp>
        <p:nvSpPr>
          <p:cNvPr id="822" name="Google Shape;822;p87"/>
          <p:cNvSpPr txBox="1"/>
          <p:nvPr/>
        </p:nvSpPr>
        <p:spPr>
          <a:xfrm>
            <a:off x="5683223" y="4884205"/>
            <a:ext cx="3180545" cy="30777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Leskovec et. al.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7986D-9EB2-4FC9-8CBE-3746A39441BA}"/>
              </a:ext>
            </a:extLst>
          </p:cNvPr>
          <p:cNvSpPr>
            <a:spLocks noGrp="1"/>
          </p:cNvSpPr>
          <p:nvPr>
            <p:ph type="title"/>
          </p:nvPr>
        </p:nvSpPr>
        <p:spPr/>
        <p:txBody>
          <a:bodyPr/>
          <a:lstStyle/>
          <a:p>
            <a:r>
              <a:rPr lang="en-IN" sz="3600" dirty="0">
                <a:latin typeface="+mj-lt"/>
              </a:rPr>
              <a:t>Aggregation Technique</a:t>
            </a:r>
          </a:p>
        </p:txBody>
      </p:sp>
      <p:pic>
        <p:nvPicPr>
          <p:cNvPr id="5" name="Picture 4">
            <a:extLst>
              <a:ext uri="{FF2B5EF4-FFF2-40B4-BE49-F238E27FC236}">
                <a16:creationId xmlns:a16="http://schemas.microsoft.com/office/drawing/2014/main" id="{7A358C59-2969-418A-B8E2-AC9BCCD8BF85}"/>
              </a:ext>
            </a:extLst>
          </p:cNvPr>
          <p:cNvPicPr>
            <a:picLocks noChangeAspect="1"/>
          </p:cNvPicPr>
          <p:nvPr/>
        </p:nvPicPr>
        <p:blipFill>
          <a:blip r:embed="rId2"/>
          <a:stretch>
            <a:fillRect/>
          </a:stretch>
        </p:blipFill>
        <p:spPr>
          <a:xfrm>
            <a:off x="1608323" y="2571750"/>
            <a:ext cx="5605272" cy="1179102"/>
          </a:xfrm>
          <a:prstGeom prst="rect">
            <a:avLst/>
          </a:prstGeom>
        </p:spPr>
      </p:pic>
      <p:sp>
        <p:nvSpPr>
          <p:cNvPr id="7" name="TextBox 6">
            <a:extLst>
              <a:ext uri="{FF2B5EF4-FFF2-40B4-BE49-F238E27FC236}">
                <a16:creationId xmlns:a16="http://schemas.microsoft.com/office/drawing/2014/main" id="{F1C05FBD-81B0-49D0-8B28-C10DDB44A853}"/>
              </a:ext>
            </a:extLst>
          </p:cNvPr>
          <p:cNvSpPr txBox="1"/>
          <p:nvPr/>
        </p:nvSpPr>
        <p:spPr>
          <a:xfrm>
            <a:off x="553250" y="1129553"/>
            <a:ext cx="823005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Arial"/>
                <a:cs typeface="Arial"/>
                <a:sym typeface="Arial"/>
              </a:rPr>
              <a:t>Node representation at k</a:t>
            </a:r>
            <a:r>
              <a:rPr kumimoji="0" lang="en-IN" sz="1400" b="0" i="0" u="none" strike="noStrike" kern="0" cap="none" spc="0" normalizeH="0" baseline="30000" noProof="0" dirty="0">
                <a:ln>
                  <a:noFill/>
                </a:ln>
                <a:solidFill>
                  <a:srgbClr val="000000"/>
                </a:solidFill>
                <a:effectLst/>
                <a:uLnTx/>
                <a:uFillTx/>
                <a:latin typeface="Arial"/>
                <a:cs typeface="Arial"/>
                <a:sym typeface="Arial"/>
              </a:rPr>
              <a:t>th</a:t>
            </a:r>
            <a:r>
              <a:rPr kumimoji="0" lang="en-IN" sz="1400" b="0" i="0" u="none" strike="noStrike" kern="0" cap="none" spc="0" normalizeH="0" baseline="0" noProof="0" dirty="0">
                <a:ln>
                  <a:noFill/>
                </a:ln>
                <a:solidFill>
                  <a:srgbClr val="000000"/>
                </a:solidFill>
                <a:effectLst/>
                <a:uLnTx/>
                <a:uFillTx/>
                <a:latin typeface="Arial"/>
                <a:cs typeface="Arial"/>
                <a:sym typeface="Arial"/>
              </a:rPr>
              <a:t> layer </a:t>
            </a:r>
            <a:r>
              <a:rPr kumimoji="0" lang="en-IN" sz="14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Weighted aggregation of (k-1)</a:t>
            </a:r>
            <a:r>
              <a:rPr kumimoji="0" lang="en-IN" sz="1400" b="0" i="0" u="none" strike="noStrike" kern="0" cap="none" spc="0" normalizeH="0" baseline="30000" noProof="0" dirty="0" err="1">
                <a:ln>
                  <a:noFill/>
                </a:ln>
                <a:solidFill>
                  <a:srgbClr val="000000"/>
                </a:solidFill>
                <a:effectLst/>
                <a:uLnTx/>
                <a:uFillTx/>
                <a:latin typeface="Arial"/>
                <a:cs typeface="Arial"/>
                <a:sym typeface="Wingdings" panose="05000000000000000000" pitchFamily="2" charset="2"/>
              </a:rPr>
              <a:t>th</a:t>
            </a:r>
            <a:r>
              <a:rPr kumimoji="0" lang="en-IN" sz="14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layer </a:t>
            </a:r>
            <a:endParaRPr kumimoji="0" lang="en-IN" sz="1400" b="0" i="0" u="none" strike="noStrike" kern="0" cap="none" spc="0" normalizeH="0" baseline="3000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936519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B7887-3F1F-4822-AA8A-51261CDC71E8}"/>
              </a:ext>
            </a:extLst>
          </p:cNvPr>
          <p:cNvSpPr>
            <a:spLocks noGrp="1"/>
          </p:cNvSpPr>
          <p:nvPr>
            <p:ph type="title"/>
          </p:nvPr>
        </p:nvSpPr>
        <p:spPr/>
        <p:txBody>
          <a:bodyPr/>
          <a:lstStyle/>
          <a:p>
            <a:r>
              <a:rPr lang="en-IN" dirty="0">
                <a:latin typeface="+mj-lt"/>
              </a:rPr>
              <a:t>Application</a:t>
            </a:r>
          </a:p>
        </p:txBody>
      </p:sp>
      <p:pic>
        <p:nvPicPr>
          <p:cNvPr id="5" name="Picture 4">
            <a:extLst>
              <a:ext uri="{FF2B5EF4-FFF2-40B4-BE49-F238E27FC236}">
                <a16:creationId xmlns:a16="http://schemas.microsoft.com/office/drawing/2014/main" id="{97CDC159-1837-4636-BDCA-6F89651B6248}"/>
              </a:ext>
            </a:extLst>
          </p:cNvPr>
          <p:cNvPicPr>
            <a:picLocks noChangeAspect="1"/>
          </p:cNvPicPr>
          <p:nvPr/>
        </p:nvPicPr>
        <p:blipFill>
          <a:blip r:embed="rId2"/>
          <a:stretch>
            <a:fillRect/>
          </a:stretch>
        </p:blipFill>
        <p:spPr>
          <a:xfrm>
            <a:off x="477625" y="1024058"/>
            <a:ext cx="3171650" cy="3209246"/>
          </a:xfrm>
          <a:prstGeom prst="rect">
            <a:avLst/>
          </a:prstGeom>
        </p:spPr>
      </p:pic>
      <p:cxnSp>
        <p:nvCxnSpPr>
          <p:cNvPr id="7" name="Straight Arrow Connector 6">
            <a:extLst>
              <a:ext uri="{FF2B5EF4-FFF2-40B4-BE49-F238E27FC236}">
                <a16:creationId xmlns:a16="http://schemas.microsoft.com/office/drawing/2014/main" id="{AF0BB455-5D89-4F2E-9B7C-F44C71C8C195}"/>
              </a:ext>
            </a:extLst>
          </p:cNvPr>
          <p:cNvCxnSpPr/>
          <p:nvPr/>
        </p:nvCxnSpPr>
        <p:spPr>
          <a:xfrm flipH="1">
            <a:off x="1483018" y="1271707"/>
            <a:ext cx="706931" cy="4687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AB1B228-A052-44F6-AC02-977BA7C60C64}"/>
              </a:ext>
            </a:extLst>
          </p:cNvPr>
          <p:cNvCxnSpPr>
            <a:cxnSpLocks/>
          </p:cNvCxnSpPr>
          <p:nvPr/>
        </p:nvCxnSpPr>
        <p:spPr>
          <a:xfrm flipH="1" flipV="1">
            <a:off x="1736591" y="1974796"/>
            <a:ext cx="906716" cy="691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2F4B08B-9174-4A0B-9D6C-AD4FDE717A1D}"/>
              </a:ext>
            </a:extLst>
          </p:cNvPr>
          <p:cNvCxnSpPr>
            <a:cxnSpLocks/>
          </p:cNvCxnSpPr>
          <p:nvPr/>
        </p:nvCxnSpPr>
        <p:spPr>
          <a:xfrm flipV="1">
            <a:off x="774166" y="2297067"/>
            <a:ext cx="306081" cy="66322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4" name="Arc 13">
            <a:extLst>
              <a:ext uri="{FF2B5EF4-FFF2-40B4-BE49-F238E27FC236}">
                <a16:creationId xmlns:a16="http://schemas.microsoft.com/office/drawing/2014/main" id="{2B42C837-7D02-494E-9FA2-4A7E068B87B3}"/>
              </a:ext>
            </a:extLst>
          </p:cNvPr>
          <p:cNvSpPr/>
          <p:nvPr/>
        </p:nvSpPr>
        <p:spPr>
          <a:xfrm>
            <a:off x="774166" y="1728907"/>
            <a:ext cx="530198" cy="491778"/>
          </a:xfrm>
          <a:prstGeom prst="arc">
            <a:avLst>
              <a:gd name="adj1" fmla="val 2954182"/>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5" name="Flowchart: Process 14">
            <a:extLst>
              <a:ext uri="{FF2B5EF4-FFF2-40B4-BE49-F238E27FC236}">
                <a16:creationId xmlns:a16="http://schemas.microsoft.com/office/drawing/2014/main" id="{C37616DB-2F9F-431B-B741-B1B959FA1F87}"/>
              </a:ext>
            </a:extLst>
          </p:cNvPr>
          <p:cNvSpPr/>
          <p:nvPr/>
        </p:nvSpPr>
        <p:spPr>
          <a:xfrm>
            <a:off x="4902413" y="760719"/>
            <a:ext cx="1867221" cy="1045029"/>
          </a:xfrm>
          <a:prstGeom prst="flowChartProcess">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0" i="0" u="none" strike="noStrike" kern="0" cap="none" spc="0" normalizeH="0" baseline="0" noProof="0" dirty="0">
                <a:ln>
                  <a:noFill/>
                </a:ln>
                <a:solidFill>
                  <a:srgbClr val="000000"/>
                </a:solidFill>
                <a:effectLst/>
                <a:uLnTx/>
                <a:uFillTx/>
                <a:latin typeface="Arial"/>
                <a:ea typeface="+mn-ea"/>
                <a:cs typeface="+mn-cs"/>
                <a:sym typeface="Arial"/>
              </a:rPr>
              <a:t>A </a:t>
            </a:r>
            <a:r>
              <a:rPr kumimoji="0" lang="en-IN" sz="3200" b="0" i="0" u="none" strike="noStrike" kern="0" cap="none" spc="0" normalizeH="0" baseline="0" noProof="0" dirty="0">
                <a:ln>
                  <a:noFill/>
                </a:ln>
                <a:solidFill>
                  <a:srgbClr val="000000"/>
                </a:solidFill>
                <a:effectLst/>
                <a:uLnTx/>
                <a:uFillTx/>
                <a:latin typeface="Arial"/>
                <a:ea typeface="+mn-ea"/>
                <a:cs typeface="+mn-cs"/>
                <a:sym typeface="Wingdings" panose="05000000000000000000" pitchFamily="2" charset="2"/>
              </a:rPr>
              <a:t> R</a:t>
            </a:r>
            <a:r>
              <a:rPr kumimoji="0" lang="en-IN" sz="3200" b="0" i="0" u="none" strike="noStrike" kern="0" cap="none" spc="0" normalizeH="0" baseline="30000" noProof="0" dirty="0">
                <a:ln>
                  <a:noFill/>
                </a:ln>
                <a:solidFill>
                  <a:srgbClr val="000000"/>
                </a:solidFill>
                <a:effectLst/>
                <a:uLnTx/>
                <a:uFillTx/>
                <a:latin typeface="Arial"/>
                <a:ea typeface="+mn-ea"/>
                <a:cs typeface="+mn-cs"/>
                <a:sym typeface="Wingdings" panose="05000000000000000000" pitchFamily="2" charset="2"/>
              </a:rPr>
              <a:t>d</a:t>
            </a:r>
            <a:endParaRPr kumimoji="0" lang="en-IN" sz="3200" b="0" i="0" u="none" strike="noStrike" kern="0" cap="none" spc="0" normalizeH="0" baseline="30000" noProof="0" dirty="0">
              <a:ln>
                <a:noFill/>
              </a:ln>
              <a:solidFill>
                <a:srgbClr val="000000"/>
              </a:solidFill>
              <a:effectLst/>
              <a:uLnTx/>
              <a:uFillTx/>
              <a:latin typeface="Arial"/>
              <a:ea typeface="+mn-ea"/>
              <a:cs typeface="+mn-cs"/>
              <a:sym typeface="Arial"/>
            </a:endParaRPr>
          </a:p>
        </p:txBody>
      </p:sp>
      <p:sp>
        <p:nvSpPr>
          <p:cNvPr id="16" name="Flowchart: Process 15">
            <a:extLst>
              <a:ext uri="{FF2B5EF4-FFF2-40B4-BE49-F238E27FC236}">
                <a16:creationId xmlns:a16="http://schemas.microsoft.com/office/drawing/2014/main" id="{E09F7FED-A3E2-46DA-956C-E04F183F3DEB}"/>
              </a:ext>
            </a:extLst>
          </p:cNvPr>
          <p:cNvSpPr/>
          <p:nvPr/>
        </p:nvSpPr>
        <p:spPr>
          <a:xfrm>
            <a:off x="4902412" y="2499253"/>
            <a:ext cx="1867221" cy="1158347"/>
          </a:xfrm>
          <a:prstGeom prst="flowChartProcess">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ea typeface="+mn-ea"/>
                <a:cs typeface="+mn-cs"/>
                <a:sym typeface="Arial"/>
              </a:rPr>
              <a:t>Use Embeddings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ea typeface="+mn-ea"/>
                <a:cs typeface="+mn-cs"/>
                <a:sym typeface="Arial"/>
              </a:rPr>
              <a:t>In Downstream Prediction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ea typeface="+mn-ea"/>
                <a:cs typeface="+mn-cs"/>
                <a:sym typeface="Arial"/>
              </a:rPr>
              <a:t>Task</a:t>
            </a:r>
          </a:p>
        </p:txBody>
      </p:sp>
      <p:cxnSp>
        <p:nvCxnSpPr>
          <p:cNvPr id="18" name="Straight Arrow Connector 17">
            <a:extLst>
              <a:ext uri="{FF2B5EF4-FFF2-40B4-BE49-F238E27FC236}">
                <a16:creationId xmlns:a16="http://schemas.microsoft.com/office/drawing/2014/main" id="{E16EADD8-2B71-438B-8545-F59C97BB8398}"/>
              </a:ext>
            </a:extLst>
          </p:cNvPr>
          <p:cNvCxnSpPr>
            <a:stCxn id="15" idx="2"/>
            <a:endCxn id="16" idx="0"/>
          </p:cNvCxnSpPr>
          <p:nvPr/>
        </p:nvCxnSpPr>
        <p:spPr>
          <a:xfrm flipH="1">
            <a:off x="5836023" y="1805748"/>
            <a:ext cx="1" cy="69350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78C918E-B747-4089-8D25-18480F25F5B8}"/>
              </a:ext>
            </a:extLst>
          </p:cNvPr>
          <p:cNvSpPr txBox="1"/>
          <p:nvPr/>
        </p:nvSpPr>
        <p:spPr>
          <a:xfrm>
            <a:off x="3442447" y="4233304"/>
            <a:ext cx="4548948" cy="307777"/>
          </a:xfrm>
          <a:prstGeom prst="rect">
            <a:avLst/>
          </a:prstGeom>
          <a:noFill/>
          <a:ln w="31750">
            <a:solidFill>
              <a:schemeClr val="tx1">
                <a:lumMod val="95000"/>
                <a:lumOff val="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Arial"/>
                <a:cs typeface="Arial"/>
                <a:sym typeface="Arial"/>
              </a:rPr>
              <a:t>Possible to perform end to end training</a:t>
            </a:r>
          </a:p>
        </p:txBody>
      </p:sp>
    </p:spTree>
    <p:extLst>
      <p:ext uri="{BB962C8B-B14F-4D97-AF65-F5344CB8AC3E}">
        <p14:creationId xmlns:p14="http://schemas.microsoft.com/office/powerpoint/2010/main" val="28722267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90"/>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t>Semi supervised approach</a:t>
            </a:r>
            <a:endParaRPr/>
          </a:p>
        </p:txBody>
      </p:sp>
      <p:sp>
        <p:nvSpPr>
          <p:cNvPr id="849" name="Google Shape;849;p90"/>
          <p:cNvSpPr txBox="1">
            <a:spLocks noGrp="1"/>
          </p:cNvSpPr>
          <p:nvPr>
            <p:ph type="body" idx="1"/>
          </p:nvPr>
        </p:nvSpPr>
        <p:spPr>
          <a:xfrm>
            <a:off x="456977" y="938733"/>
            <a:ext cx="8230059" cy="3810373"/>
          </a:xfrm>
          <a:prstGeom prst="rect">
            <a:avLst/>
          </a:prstGeom>
          <a:noFill/>
          <a:ln>
            <a:noFill/>
          </a:ln>
        </p:spPr>
        <p:txBody>
          <a:bodyPr spcFirstLastPara="1" wrap="square" lIns="81525" tIns="81525" rIns="81525" bIns="81525" anchor="t" anchorCtr="0">
            <a:noAutofit/>
          </a:bodyPr>
          <a:lstStyle/>
          <a:p>
            <a:pPr marL="457200" lvl="0" indent="-330200" algn="l" rtl="0">
              <a:lnSpc>
                <a:spcPct val="100000"/>
              </a:lnSpc>
              <a:spcBef>
                <a:spcPts val="500"/>
              </a:spcBef>
              <a:spcAft>
                <a:spcPts val="0"/>
              </a:spcAft>
              <a:buSzPts val="1600"/>
              <a:buFont typeface="Noto Sans Symbols"/>
              <a:buChar char="❑"/>
            </a:pPr>
            <a:r>
              <a:rPr lang="en-IN" sz="1600">
                <a:latin typeface="Arial"/>
                <a:ea typeface="Arial"/>
                <a:cs typeface="Arial"/>
                <a:sym typeface="Arial"/>
              </a:rPr>
              <a:t>Our previous experiments show evidence that inner core nodes in the network act as proxy for influential nodes.</a:t>
            </a:r>
            <a:endParaRPr/>
          </a:p>
          <a:p>
            <a:pPr marL="457200" lvl="0" indent="-228600" algn="l" rtl="0">
              <a:lnSpc>
                <a:spcPct val="100000"/>
              </a:lnSpc>
              <a:spcBef>
                <a:spcPts val="500"/>
              </a:spcBef>
              <a:spcAft>
                <a:spcPts val="0"/>
              </a:spcAft>
              <a:buSzPts val="1600"/>
              <a:buFont typeface="Noto Sans Symbols"/>
              <a:buNone/>
            </a:pPr>
            <a:endParaRPr sz="1600">
              <a:latin typeface="Arial"/>
              <a:ea typeface="Arial"/>
              <a:cs typeface="Arial"/>
              <a:sym typeface="Arial"/>
            </a:endParaRPr>
          </a:p>
          <a:p>
            <a:pPr marL="127000" lvl="0" indent="0" algn="l" rtl="0">
              <a:lnSpc>
                <a:spcPct val="100000"/>
              </a:lnSpc>
              <a:spcBef>
                <a:spcPts val="500"/>
              </a:spcBef>
              <a:spcAft>
                <a:spcPts val="0"/>
              </a:spcAft>
              <a:buSzPts val="1600"/>
              <a:buNone/>
            </a:pPr>
            <a:r>
              <a:rPr lang="en-IN" sz="1600">
                <a:latin typeface="Arial"/>
                <a:ea typeface="Arial"/>
                <a:cs typeface="Arial"/>
                <a:sym typeface="Arial"/>
              </a:rPr>
              <a:t> </a:t>
            </a:r>
            <a:endParaRPr/>
          </a:p>
          <a:p>
            <a:pPr marL="457200" lvl="0" indent="-330200" algn="l" rtl="0">
              <a:lnSpc>
                <a:spcPct val="100000"/>
              </a:lnSpc>
              <a:spcBef>
                <a:spcPts val="500"/>
              </a:spcBef>
              <a:spcAft>
                <a:spcPts val="0"/>
              </a:spcAft>
              <a:buSzPts val="1600"/>
              <a:buFont typeface="Noto Sans Symbols"/>
              <a:buChar char="❑"/>
            </a:pPr>
            <a:r>
              <a:rPr lang="en-IN" sz="1600">
                <a:latin typeface="Arial"/>
                <a:ea typeface="Arial"/>
                <a:cs typeface="Arial"/>
                <a:sym typeface="Arial"/>
              </a:rPr>
              <a:t>Inner core nodes can be used as positive labels in influence prediction task</a:t>
            </a:r>
            <a:endParaRPr/>
          </a:p>
          <a:p>
            <a:pPr marL="127000" lvl="0" indent="0" algn="l" rtl="0">
              <a:lnSpc>
                <a:spcPct val="100000"/>
              </a:lnSpc>
              <a:spcBef>
                <a:spcPts val="500"/>
              </a:spcBef>
              <a:spcAft>
                <a:spcPts val="0"/>
              </a:spcAft>
              <a:buSzPts val="1600"/>
              <a:buNone/>
            </a:pPr>
            <a:endParaRPr sz="1600">
              <a:latin typeface="Arial"/>
              <a:ea typeface="Arial"/>
              <a:cs typeface="Arial"/>
              <a:sym typeface="Arial"/>
            </a:endParaRPr>
          </a:p>
          <a:p>
            <a:pPr marL="127000" lvl="0" indent="0" algn="l" rtl="0">
              <a:lnSpc>
                <a:spcPct val="100000"/>
              </a:lnSpc>
              <a:spcBef>
                <a:spcPts val="500"/>
              </a:spcBef>
              <a:spcAft>
                <a:spcPts val="0"/>
              </a:spcAft>
              <a:buSzPts val="1600"/>
              <a:buNone/>
            </a:pPr>
            <a:endParaRPr sz="1600">
              <a:latin typeface="Arial"/>
              <a:ea typeface="Arial"/>
              <a:cs typeface="Arial"/>
              <a:sym typeface="Arial"/>
            </a:endParaRPr>
          </a:p>
          <a:p>
            <a:pPr marL="457200" lvl="0" indent="-330200" algn="l" rtl="0">
              <a:lnSpc>
                <a:spcPct val="100000"/>
              </a:lnSpc>
              <a:spcBef>
                <a:spcPts val="500"/>
              </a:spcBef>
              <a:spcAft>
                <a:spcPts val="0"/>
              </a:spcAft>
              <a:buSzPts val="1600"/>
              <a:buFont typeface="Noto Sans Symbols"/>
              <a:buChar char="❑"/>
            </a:pPr>
            <a:r>
              <a:rPr lang="en-IN" sz="1600">
                <a:latin typeface="Arial"/>
                <a:ea typeface="Arial"/>
                <a:cs typeface="Arial"/>
                <a:sym typeface="Arial"/>
              </a:rPr>
              <a:t>Similarly outer core nodes can be assigned negative labels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pic>
        <p:nvPicPr>
          <p:cNvPr id="854" name="Google Shape;854;p91"/>
          <p:cNvPicPr preferRelativeResize="0"/>
          <p:nvPr/>
        </p:nvPicPr>
        <p:blipFill rotWithShape="1">
          <a:blip r:embed="rId3">
            <a:alphaModFix/>
          </a:blip>
          <a:srcRect/>
          <a:stretch/>
        </p:blipFill>
        <p:spPr>
          <a:xfrm>
            <a:off x="1064147" y="476965"/>
            <a:ext cx="6815919" cy="3298222"/>
          </a:xfrm>
          <a:prstGeom prst="rect">
            <a:avLst/>
          </a:prstGeom>
          <a:noFill/>
          <a:ln>
            <a:noFill/>
          </a:ln>
        </p:spPr>
      </p:pic>
      <p:sp>
        <p:nvSpPr>
          <p:cNvPr id="855" name="Google Shape;855;p91"/>
          <p:cNvSpPr txBox="1"/>
          <p:nvPr/>
        </p:nvSpPr>
        <p:spPr>
          <a:xfrm>
            <a:off x="2328262" y="4110958"/>
            <a:ext cx="4195483" cy="307777"/>
          </a:xfrm>
          <a:prstGeom prst="rect">
            <a:avLst/>
          </a:prstGeom>
          <a:noFill/>
          <a:ln w="34925" cap="flat" cmpd="sng">
            <a:solidFill>
              <a:srgbClr val="0C0C0C"/>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Original Network</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pic>
        <p:nvPicPr>
          <p:cNvPr id="860" name="Google Shape;860;p92"/>
          <p:cNvPicPr preferRelativeResize="0"/>
          <p:nvPr/>
        </p:nvPicPr>
        <p:blipFill rotWithShape="1">
          <a:blip r:embed="rId3">
            <a:alphaModFix/>
          </a:blip>
          <a:srcRect/>
          <a:stretch/>
        </p:blipFill>
        <p:spPr>
          <a:xfrm>
            <a:off x="1743117" y="1198708"/>
            <a:ext cx="6487641" cy="2229869"/>
          </a:xfrm>
          <a:prstGeom prst="rect">
            <a:avLst/>
          </a:prstGeom>
          <a:noFill/>
          <a:ln>
            <a:noFill/>
          </a:ln>
        </p:spPr>
      </p:pic>
      <p:sp>
        <p:nvSpPr>
          <p:cNvPr id="861" name="Google Shape;861;p92"/>
          <p:cNvSpPr txBox="1"/>
          <p:nvPr/>
        </p:nvSpPr>
        <p:spPr>
          <a:xfrm>
            <a:off x="1306286" y="4203166"/>
            <a:ext cx="6608269" cy="307777"/>
          </a:xfrm>
          <a:prstGeom prst="rect">
            <a:avLst/>
          </a:prstGeom>
          <a:noFill/>
          <a:ln w="38100" cap="flat" cmpd="sng">
            <a:solidFill>
              <a:srgbClr val="0C0C0C"/>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K-core identification on original network</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pic>
        <p:nvPicPr>
          <p:cNvPr id="866" name="Google Shape;866;p93"/>
          <p:cNvPicPr preferRelativeResize="0"/>
          <p:nvPr/>
        </p:nvPicPr>
        <p:blipFill rotWithShape="1">
          <a:blip r:embed="rId3">
            <a:alphaModFix/>
          </a:blip>
          <a:srcRect/>
          <a:stretch/>
        </p:blipFill>
        <p:spPr>
          <a:xfrm>
            <a:off x="1101939" y="1075765"/>
            <a:ext cx="6940122" cy="2334954"/>
          </a:xfrm>
          <a:prstGeom prst="rect">
            <a:avLst/>
          </a:prstGeom>
          <a:noFill/>
          <a:ln>
            <a:noFill/>
          </a:ln>
        </p:spPr>
      </p:pic>
      <p:sp>
        <p:nvSpPr>
          <p:cNvPr id="867" name="Google Shape;867;p93"/>
          <p:cNvSpPr txBox="1"/>
          <p:nvPr/>
        </p:nvSpPr>
        <p:spPr>
          <a:xfrm>
            <a:off x="1882588" y="3903489"/>
            <a:ext cx="4848625" cy="307777"/>
          </a:xfrm>
          <a:prstGeom prst="rect">
            <a:avLst/>
          </a:prstGeom>
          <a:noFill/>
          <a:ln w="44450" cap="flat" cmpd="sng">
            <a:solidFill>
              <a:srgbClr val="0C0C0C"/>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Node labelling process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872" name="Google Shape;872;p94"/>
          <p:cNvPicPr preferRelativeResize="0"/>
          <p:nvPr/>
        </p:nvPicPr>
        <p:blipFill rotWithShape="1">
          <a:blip r:embed="rId3">
            <a:alphaModFix/>
          </a:blip>
          <a:srcRect/>
          <a:stretch/>
        </p:blipFill>
        <p:spPr>
          <a:xfrm>
            <a:off x="1167974" y="1012409"/>
            <a:ext cx="6508376" cy="2322677"/>
          </a:xfrm>
          <a:prstGeom prst="rect">
            <a:avLst/>
          </a:prstGeom>
          <a:noFill/>
          <a:ln>
            <a:noFill/>
          </a:ln>
        </p:spPr>
      </p:pic>
      <p:sp>
        <p:nvSpPr>
          <p:cNvPr id="873" name="Google Shape;873;p94"/>
          <p:cNvSpPr txBox="1"/>
          <p:nvPr/>
        </p:nvSpPr>
        <p:spPr>
          <a:xfrm>
            <a:off x="456682" y="3910742"/>
            <a:ext cx="8230636" cy="307777"/>
          </a:xfrm>
          <a:prstGeom prst="rect">
            <a:avLst/>
          </a:prstGeom>
          <a:noFill/>
          <a:ln w="38100" cap="flat" cmpd="sng">
            <a:solidFill>
              <a:srgbClr val="0C0C0C"/>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Top 3 nodes with positive predictions  in terms of SoftMax probabilities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95"/>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t>Core Based Masking</a:t>
            </a:r>
            <a:endParaRPr/>
          </a:p>
        </p:txBody>
      </p:sp>
      <p:pic>
        <p:nvPicPr>
          <p:cNvPr id="879" name="Google Shape;879;p95"/>
          <p:cNvPicPr preferRelativeResize="0"/>
          <p:nvPr/>
        </p:nvPicPr>
        <p:blipFill rotWithShape="1">
          <a:blip r:embed="rId3">
            <a:alphaModFix/>
          </a:blip>
          <a:srcRect/>
          <a:stretch/>
        </p:blipFill>
        <p:spPr>
          <a:xfrm>
            <a:off x="934250" y="1061485"/>
            <a:ext cx="4646295" cy="571053"/>
          </a:xfrm>
          <a:prstGeom prst="rect">
            <a:avLst/>
          </a:prstGeom>
          <a:noFill/>
          <a:ln>
            <a:noFill/>
          </a:ln>
        </p:spPr>
      </p:pic>
      <p:pic>
        <p:nvPicPr>
          <p:cNvPr id="880" name="Google Shape;880;p95"/>
          <p:cNvPicPr preferRelativeResize="0"/>
          <p:nvPr/>
        </p:nvPicPr>
        <p:blipFill rotWithShape="1">
          <a:blip r:embed="rId4">
            <a:alphaModFix/>
          </a:blip>
          <a:srcRect/>
          <a:stretch/>
        </p:blipFill>
        <p:spPr>
          <a:xfrm>
            <a:off x="1598763" y="1853756"/>
            <a:ext cx="1727790" cy="1151860"/>
          </a:xfrm>
          <a:prstGeom prst="rect">
            <a:avLst/>
          </a:prstGeom>
          <a:noFill/>
          <a:ln>
            <a:noFill/>
          </a:ln>
        </p:spPr>
      </p:pic>
      <p:sp>
        <p:nvSpPr>
          <p:cNvPr id="881" name="Google Shape;881;p95"/>
          <p:cNvSpPr txBox="1"/>
          <p:nvPr/>
        </p:nvSpPr>
        <p:spPr>
          <a:xfrm>
            <a:off x="691675" y="1800288"/>
            <a:ext cx="988695" cy="393860"/>
          </a:xfrm>
          <a:prstGeom prst="rect">
            <a:avLst/>
          </a:prstGeom>
          <a:noFill/>
          <a:ln>
            <a:noFill/>
          </a:ln>
        </p:spPr>
        <p:txBody>
          <a:bodyPr spcFirstLastPara="1" wrap="square" lIns="68550" tIns="68550" rIns="68550" bIns="68550" anchor="t" anchorCtr="0">
            <a:no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Helvetica Neue Light"/>
                <a:ea typeface="Helvetica Neue Light"/>
                <a:cs typeface="Helvetica Neue Light"/>
                <a:sym typeface="Helvetica Neue Light"/>
              </a:rPr>
              <a:t>where</a:t>
            </a:r>
            <a:endParaRPr/>
          </a:p>
        </p:txBody>
      </p:sp>
      <p:sp>
        <p:nvSpPr>
          <p:cNvPr id="882" name="Google Shape;882;p95"/>
          <p:cNvSpPr txBox="1"/>
          <p:nvPr/>
        </p:nvSpPr>
        <p:spPr>
          <a:xfrm>
            <a:off x="4021778" y="2317506"/>
            <a:ext cx="5122222" cy="428866"/>
          </a:xfrm>
          <a:prstGeom prst="rect">
            <a:avLst/>
          </a:prstGeom>
          <a:solidFill>
            <a:schemeClr val="lt1"/>
          </a:solidFill>
          <a:ln w="44450" cap="flat" cmpd="sng">
            <a:solidFill>
              <a:srgbClr val="0C0C0C"/>
            </a:solidFill>
            <a:prstDash val="solid"/>
            <a:round/>
            <a:headEnd type="none" w="sm" len="sm"/>
            <a:tailEnd type="none" w="sm" len="sm"/>
          </a:ln>
        </p:spPr>
        <p:txBody>
          <a:bodyPr spcFirstLastPara="1" wrap="square" lIns="68550" tIns="68550" rIns="68550" bIns="68550" anchor="t" anchorCtr="0">
            <a:noAutofit/>
          </a:bodyPr>
          <a:lstStyle/>
          <a:p>
            <a:pPr marL="0" marR="0" lvl="0" indent="0" algn="l" rtl="0">
              <a:lnSpc>
                <a:spcPct val="100000"/>
              </a:lnSpc>
              <a:spcBef>
                <a:spcPts val="0"/>
              </a:spcBef>
              <a:spcAft>
                <a:spcPts val="0"/>
              </a:spcAft>
              <a:buNone/>
            </a:pPr>
            <a:r>
              <a:rPr lang="en-IN" sz="1400" b="1" i="0" u="none" strike="noStrike" cap="none">
                <a:solidFill>
                  <a:srgbClr val="000000"/>
                </a:solidFill>
                <a:latin typeface="Helvetica Neue Light"/>
                <a:ea typeface="Helvetica Neue Light"/>
                <a:cs typeface="Helvetica Neue Light"/>
                <a:sym typeface="Helvetica Neue Light"/>
              </a:rPr>
              <a:t>We introduce masking to remove high core distant edges </a:t>
            </a:r>
            <a:endParaRPr/>
          </a:p>
        </p:txBody>
      </p:sp>
      <p:pic>
        <p:nvPicPr>
          <p:cNvPr id="883" name="Google Shape;883;p95"/>
          <p:cNvPicPr preferRelativeResize="0"/>
          <p:nvPr/>
        </p:nvPicPr>
        <p:blipFill rotWithShape="1">
          <a:blip r:embed="rId5">
            <a:alphaModFix/>
          </a:blip>
          <a:srcRect/>
          <a:stretch/>
        </p:blipFill>
        <p:spPr>
          <a:xfrm>
            <a:off x="1517931" y="3236535"/>
            <a:ext cx="3742284" cy="775712"/>
          </a:xfrm>
          <a:prstGeom prst="rect">
            <a:avLst/>
          </a:prstGeom>
          <a:noFill/>
          <a:ln>
            <a:noFill/>
          </a:ln>
        </p:spPr>
      </p:pic>
      <p:sp>
        <p:nvSpPr>
          <p:cNvPr id="884" name="Google Shape;884;p95"/>
          <p:cNvSpPr txBox="1"/>
          <p:nvPr/>
        </p:nvSpPr>
        <p:spPr>
          <a:xfrm>
            <a:off x="1517931" y="3921503"/>
            <a:ext cx="3478931" cy="393860"/>
          </a:xfrm>
          <a:prstGeom prst="rect">
            <a:avLst/>
          </a:prstGeom>
          <a:noFill/>
          <a:ln>
            <a:noFill/>
          </a:ln>
        </p:spPr>
        <p:txBody>
          <a:bodyPr spcFirstLastPara="1" wrap="square" lIns="68550" tIns="68550" rIns="68550" bIns="68550" anchor="t" anchorCtr="0">
            <a:no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Helvetica Neue Light"/>
                <a:ea typeface="Helvetica Neue Light"/>
                <a:cs typeface="Helvetica Neue Light"/>
                <a:sym typeface="Helvetica Neue Light"/>
              </a:rPr>
              <a:t>Where</a:t>
            </a:r>
            <a:endParaRPr/>
          </a:p>
        </p:txBody>
      </p:sp>
      <p:pic>
        <p:nvPicPr>
          <p:cNvPr id="885" name="Google Shape;885;p95"/>
          <p:cNvPicPr preferRelativeResize="0"/>
          <p:nvPr/>
        </p:nvPicPr>
        <p:blipFill rotWithShape="1">
          <a:blip r:embed="rId6">
            <a:alphaModFix/>
          </a:blip>
          <a:srcRect/>
          <a:stretch/>
        </p:blipFill>
        <p:spPr>
          <a:xfrm>
            <a:off x="2007981" y="4342358"/>
            <a:ext cx="3109072" cy="26725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96"/>
          <p:cNvSpPr txBox="1">
            <a:spLocks noGrp="1"/>
          </p:cNvSpPr>
          <p:nvPr>
            <p:ph type="title"/>
          </p:nvPr>
        </p:nvSpPr>
        <p:spPr>
          <a:xfrm>
            <a:off x="456977" y="207908"/>
            <a:ext cx="8230059" cy="488897"/>
          </a:xfrm>
          <a:prstGeom prst="rect">
            <a:avLst/>
          </a:prstGeom>
          <a:noFill/>
          <a:ln>
            <a:noFill/>
          </a:ln>
        </p:spPr>
        <p:txBody>
          <a:bodyPr spcFirstLastPara="1" wrap="square" lIns="81525" tIns="81525" rIns="81525" bIns="81525" anchor="t" anchorCtr="0">
            <a:noAutofit/>
          </a:bodyPr>
          <a:lstStyle/>
          <a:p>
            <a:pPr marL="0" marR="0" lvl="0" indent="0" algn="l" rtl="0">
              <a:lnSpc>
                <a:spcPct val="100000"/>
              </a:lnSpc>
              <a:spcBef>
                <a:spcPts val="0"/>
              </a:spcBef>
              <a:spcAft>
                <a:spcPts val="0"/>
              </a:spcAft>
              <a:buClr>
                <a:schemeClr val="dk2"/>
              </a:buClr>
              <a:buSzPts val="1200"/>
              <a:buFont typeface="Garamond"/>
              <a:buNone/>
            </a:pPr>
            <a:r>
              <a:rPr lang="en-IN"/>
              <a:t>Results</a:t>
            </a:r>
            <a:endParaRPr/>
          </a:p>
        </p:txBody>
      </p:sp>
      <p:graphicFrame>
        <p:nvGraphicFramePr>
          <p:cNvPr id="891" name="Google Shape;891;p96"/>
          <p:cNvGraphicFramePr/>
          <p:nvPr/>
        </p:nvGraphicFramePr>
        <p:xfrm>
          <a:off x="1068081" y="1492570"/>
          <a:ext cx="6977125" cy="2001570"/>
        </p:xfrm>
        <a:graphic>
          <a:graphicData uri="http://schemas.openxmlformats.org/drawingml/2006/table">
            <a:tbl>
              <a:tblPr firstRow="1" bandRow="1">
                <a:noFill/>
                <a:tableStyleId>{CE8F7188-EE38-4B1C-BAFB-62CE556776C8}</a:tableStyleId>
              </a:tblPr>
              <a:tblGrid>
                <a:gridCol w="1395425">
                  <a:extLst>
                    <a:ext uri="{9D8B030D-6E8A-4147-A177-3AD203B41FA5}">
                      <a16:colId xmlns:a16="http://schemas.microsoft.com/office/drawing/2014/main" val="20000"/>
                    </a:ext>
                  </a:extLst>
                </a:gridCol>
                <a:gridCol w="1395425">
                  <a:extLst>
                    <a:ext uri="{9D8B030D-6E8A-4147-A177-3AD203B41FA5}">
                      <a16:colId xmlns:a16="http://schemas.microsoft.com/office/drawing/2014/main" val="20001"/>
                    </a:ext>
                  </a:extLst>
                </a:gridCol>
                <a:gridCol w="1395425">
                  <a:extLst>
                    <a:ext uri="{9D8B030D-6E8A-4147-A177-3AD203B41FA5}">
                      <a16:colId xmlns:a16="http://schemas.microsoft.com/office/drawing/2014/main" val="20002"/>
                    </a:ext>
                  </a:extLst>
                </a:gridCol>
                <a:gridCol w="1395425">
                  <a:extLst>
                    <a:ext uri="{9D8B030D-6E8A-4147-A177-3AD203B41FA5}">
                      <a16:colId xmlns:a16="http://schemas.microsoft.com/office/drawing/2014/main" val="20003"/>
                    </a:ext>
                  </a:extLst>
                </a:gridCol>
                <a:gridCol w="1395425">
                  <a:extLst>
                    <a:ext uri="{9D8B030D-6E8A-4147-A177-3AD203B41FA5}">
                      <a16:colId xmlns:a16="http://schemas.microsoft.com/office/drawing/2014/main" val="20004"/>
                    </a:ext>
                  </a:extLst>
                </a:gridCol>
              </a:tblGrid>
              <a:tr h="370850">
                <a:tc>
                  <a:txBody>
                    <a:bodyPr/>
                    <a:lstStyle/>
                    <a:p>
                      <a:pPr marL="0" marR="0" lvl="0" indent="0" algn="l" rtl="0">
                        <a:lnSpc>
                          <a:spcPct val="100000"/>
                        </a:lnSpc>
                        <a:spcBef>
                          <a:spcPts val="0"/>
                        </a:spcBef>
                        <a:spcAft>
                          <a:spcPts val="0"/>
                        </a:spcAft>
                        <a:buNone/>
                      </a:pPr>
                      <a:r>
                        <a:rPr lang="en-IN" sz="1400" u="none" strike="noStrike" cap="none"/>
                        <a:t>Network</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GCN (CC)</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GCN (BC)</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Masked GCN (CC)</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Masked GCN (BC)</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n-IN" sz="1400" u="none" strike="noStrike" cap="none"/>
                        <a:t>Caida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0.24</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0.63</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0.8</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0.88</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r>
                        <a:rPr lang="en-IN" sz="1400" u="none" strike="noStrike" cap="none"/>
                        <a:t>Protein</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0.46</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0.64</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0.84</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0.89</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None/>
                      </a:pPr>
                      <a:r>
                        <a:rPr lang="en-IN" sz="1400" u="none" strike="noStrike" cap="none"/>
                        <a:t>Hepth</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0.24</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0.28</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0.7</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0.9</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None/>
                      </a:pPr>
                      <a:r>
                        <a:rPr lang="en-IN" sz="1400" u="none" strike="noStrike" cap="none"/>
                        <a:t>Hepph</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0.5</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0.4</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0.6</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0.86</a:t>
                      </a:r>
                      <a:endParaRPr/>
                    </a:p>
                  </a:txBody>
                  <a:tcPr marL="91450" marR="91450" marT="45725" marB="45725"/>
                </a:tc>
                <a:extLst>
                  <a:ext uri="{0D108BD9-81ED-4DB2-BD59-A6C34878D82A}">
                    <a16:rowId xmlns:a16="http://schemas.microsoft.com/office/drawing/2014/main" val="10004"/>
                  </a:ext>
                </a:extLst>
              </a:tr>
            </a:tbl>
          </a:graphicData>
        </a:graphic>
      </p:graphicFrame>
      <p:sp>
        <p:nvSpPr>
          <p:cNvPr id="892" name="Google Shape;892;p96"/>
          <p:cNvSpPr txBox="1"/>
          <p:nvPr/>
        </p:nvSpPr>
        <p:spPr>
          <a:xfrm>
            <a:off x="2543415" y="3972645"/>
            <a:ext cx="4487476" cy="307777"/>
          </a:xfrm>
          <a:prstGeom prst="rect">
            <a:avLst/>
          </a:prstGeom>
          <a:noFill/>
          <a:ln w="28575" cap="flat" cmpd="sng">
            <a:solidFill>
              <a:srgbClr val="0C0C0C"/>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b="1" dirty="0"/>
              <a:t>AP</a:t>
            </a:r>
            <a:r>
              <a:rPr lang="en-IN" sz="1400" b="1" i="0" u="none" strike="noStrike" cap="none" dirty="0">
                <a:solidFill>
                  <a:srgbClr val="000000"/>
                </a:solidFill>
                <a:latin typeface="Arial"/>
                <a:ea typeface="Arial"/>
                <a:cs typeface="Arial"/>
                <a:sym typeface="Arial"/>
              </a:rPr>
              <a:t>@20</a:t>
            </a:r>
            <a:endParaRPr dirty="0"/>
          </a:p>
        </p:txBody>
      </p:sp>
    </p:spTree>
  </p:cSld>
  <p:clrMapOvr>
    <a:masterClrMapping/>
  </p:clrMapOvr>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16545</TotalTime>
  <Words>4543</Words>
  <Application>Microsoft Office PowerPoint</Application>
  <PresentationFormat>On-screen Show (16:9)</PresentationFormat>
  <Paragraphs>713</Paragraphs>
  <Slides>115</Slides>
  <Notes>97</Notes>
  <HiddenSlides>2</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115</vt:i4>
      </vt:variant>
    </vt:vector>
  </HeadingPairs>
  <TitlesOfParts>
    <vt:vector size="128" baseType="lpstr">
      <vt:lpstr>Times New Roman</vt:lpstr>
      <vt:lpstr>Tahoma</vt:lpstr>
      <vt:lpstr>Noto Sans Symbols</vt:lpstr>
      <vt:lpstr>Helvetica Neue</vt:lpstr>
      <vt:lpstr>Helvetica Neue Light</vt:lpstr>
      <vt:lpstr>Garamond</vt:lpstr>
      <vt:lpstr>Cambria Math</vt:lpstr>
      <vt:lpstr>Arial Black</vt:lpstr>
      <vt:lpstr>Calibri</vt:lpstr>
      <vt:lpstr>Old Standard TT</vt:lpstr>
      <vt:lpstr>Arial</vt:lpstr>
      <vt:lpstr>Edge</vt:lpstr>
      <vt:lpstr>1_Edge</vt:lpstr>
      <vt:lpstr>Investigating core periphery structure for  centrality resilience, prediction and representation learning</vt:lpstr>
      <vt:lpstr>Networks are Ubiquitous</vt:lpstr>
      <vt:lpstr>PowerPoint Presentation</vt:lpstr>
      <vt:lpstr>Centrality</vt:lpstr>
      <vt:lpstr>Problems</vt:lpstr>
      <vt:lpstr>PowerPoint Presentation</vt:lpstr>
      <vt:lpstr>PowerPoint Presentation</vt:lpstr>
      <vt:lpstr>PowerPoint Presentation</vt:lpstr>
      <vt:lpstr>Objectives of thesis</vt:lpstr>
      <vt:lpstr>PowerPoint Presentation</vt:lpstr>
      <vt:lpstr>Hypothesis</vt:lpstr>
      <vt:lpstr>RQ1: High core → High centrality ?</vt:lpstr>
      <vt:lpstr>RQ2: High Core in Communities</vt:lpstr>
      <vt:lpstr>PowerPoint Presentation</vt:lpstr>
      <vt:lpstr>PowerPoint Presentation</vt:lpstr>
      <vt:lpstr>Key Takeaways</vt:lpstr>
      <vt:lpstr>RQ3: Information through inner core</vt:lpstr>
      <vt:lpstr>PowerPoint Presentation</vt:lpstr>
      <vt:lpstr>PowerPoint Presentation</vt:lpstr>
      <vt:lpstr>Key Takeaways</vt:lpstr>
      <vt:lpstr>Cheeger’s constant </vt:lpstr>
      <vt:lpstr>Cheeger’s constant </vt:lpstr>
      <vt:lpstr>PowerPoint Presentation</vt:lpstr>
      <vt:lpstr>PowerPoint Presentation</vt:lpstr>
      <vt:lpstr>PowerPoint Presentation</vt:lpstr>
      <vt:lpstr>PowerPoint Presentation</vt:lpstr>
      <vt:lpstr>PowerPoint Presentation</vt:lpstr>
      <vt:lpstr>Applications</vt:lpstr>
      <vt:lpstr>Diffusion Task</vt:lpstr>
      <vt:lpstr>PowerPoint Presentation</vt:lpstr>
      <vt:lpstr>PowerPoint Presentation</vt:lpstr>
      <vt:lpstr>PowerPoint Presentation</vt:lpstr>
      <vt:lpstr>PowerPoint Presentation</vt:lpstr>
      <vt:lpstr>PowerPoint Presentation</vt:lpstr>
      <vt:lpstr>Robustness Task</vt:lpstr>
      <vt:lpstr>PowerPoint Presentation</vt:lpstr>
      <vt:lpstr>PowerPoint Presentation</vt:lpstr>
      <vt:lpstr>PowerPoint Presentation</vt:lpstr>
      <vt:lpstr>Scattered RCC</vt:lpstr>
      <vt:lpstr>PowerPoint Presentation</vt:lpstr>
      <vt:lpstr>PowerPoint Presentation</vt:lpstr>
      <vt:lpstr>Summary of Chapter</vt:lpstr>
      <vt:lpstr>PowerPoint Presentation</vt:lpstr>
      <vt:lpstr>Motivation</vt:lpstr>
      <vt:lpstr>Motivation</vt:lpstr>
      <vt:lpstr>Problem Statement</vt:lpstr>
      <vt:lpstr>Hypothesis</vt:lpstr>
      <vt:lpstr>Metrics</vt:lpstr>
      <vt:lpstr>Metrics </vt:lpstr>
      <vt:lpstr>Metrics</vt:lpstr>
      <vt:lpstr>Distribution Computation</vt:lpstr>
      <vt:lpstr>Datasets</vt:lpstr>
      <vt:lpstr>Classification Framework Overview</vt:lpstr>
      <vt:lpstr>PowerPoint Presentation</vt:lpstr>
      <vt:lpstr>Prediction Framework</vt:lpstr>
      <vt:lpstr>Prediction Framework</vt:lpstr>
      <vt:lpstr>PowerPoint Presentation</vt:lpstr>
      <vt:lpstr>PowerPoint Presentation</vt:lpstr>
      <vt:lpstr>PowerPoint Presentation</vt:lpstr>
      <vt:lpstr>Problem Statement I</vt:lpstr>
      <vt:lpstr>Predicting top central nodes</vt:lpstr>
      <vt:lpstr>PowerPoint Presentation</vt:lpstr>
      <vt:lpstr>Validation</vt:lpstr>
      <vt:lpstr>Validation</vt:lpstr>
      <vt:lpstr>Validation</vt:lpstr>
      <vt:lpstr>PowerPoint Presentation</vt:lpstr>
      <vt:lpstr>PowerPoint Presentation</vt:lpstr>
      <vt:lpstr>Summary of Chapter</vt:lpstr>
      <vt:lpstr>PowerPoint Presentation</vt:lpstr>
      <vt:lpstr>Node Embeddings</vt:lpstr>
      <vt:lpstr>Problem Setup</vt:lpstr>
      <vt:lpstr>PowerPoint Presentation</vt:lpstr>
      <vt:lpstr>PowerPoint Presentation</vt:lpstr>
      <vt:lpstr>PowerPoint Presentation</vt:lpstr>
      <vt:lpstr>PowerPoint Presentation</vt:lpstr>
      <vt:lpstr>PowerPoint Presentation</vt:lpstr>
      <vt:lpstr>Core based random walker</vt:lpstr>
      <vt:lpstr>Core based Random Walker</vt:lpstr>
      <vt:lpstr>Core based Random Walker</vt:lpstr>
      <vt:lpstr>Metrics</vt:lpstr>
      <vt:lpstr>Metrics results</vt:lpstr>
      <vt:lpstr>Embedding comparison</vt:lpstr>
      <vt:lpstr>Word similarity task</vt:lpstr>
      <vt:lpstr>Word association networks</vt:lpstr>
      <vt:lpstr>Gold standard word pairs </vt:lpstr>
      <vt:lpstr>Evaluation method</vt:lpstr>
      <vt:lpstr>Results</vt:lpstr>
      <vt:lpstr>PCA transformed </vt:lpstr>
      <vt:lpstr>PowerPoint Presentation</vt:lpstr>
      <vt:lpstr>GCN Overview</vt:lpstr>
      <vt:lpstr>Aggregation Technique</vt:lpstr>
      <vt:lpstr>Application</vt:lpstr>
      <vt:lpstr>Semi supervised approach</vt:lpstr>
      <vt:lpstr>PowerPoint Presentation</vt:lpstr>
      <vt:lpstr>PowerPoint Presentation</vt:lpstr>
      <vt:lpstr>PowerPoint Presentation</vt:lpstr>
      <vt:lpstr>PowerPoint Presentation</vt:lpstr>
      <vt:lpstr>Core Based Masking</vt:lpstr>
      <vt:lpstr>Results</vt:lpstr>
      <vt:lpstr>Summary of Chapter</vt:lpstr>
      <vt:lpstr>Acknowledgement </vt:lpstr>
      <vt:lpstr>Publications from this Thesis</vt:lpstr>
      <vt:lpstr>Publications outside Thesis</vt:lpstr>
      <vt:lpstr>Publications outside Thesis</vt:lpstr>
      <vt:lpstr>Prof Wolfgang Nejdl</vt:lpstr>
      <vt:lpstr>PowerPoint Presentation</vt:lpstr>
      <vt:lpstr>Contd..</vt:lpstr>
      <vt:lpstr>Contd..</vt:lpstr>
      <vt:lpstr>Contd..</vt:lpstr>
      <vt:lpstr>Contd..</vt:lpstr>
      <vt:lpstr>Contd..</vt:lpstr>
      <vt:lpstr>Prof. M. N. Murty</vt:lpstr>
      <vt:lpstr>Contd..</vt:lpstr>
      <vt:lpstr>Contd..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Investigating core periphery structure for  centrality resilience, prediction and representation learning</dc:title>
  <dc:creator>Soumya_pc</dc:creator>
  <cp:lastModifiedBy>Soumya Sarkar</cp:lastModifiedBy>
  <cp:revision>78</cp:revision>
  <dcterms:modified xsi:type="dcterms:W3CDTF">2020-09-17T10:17:19Z</dcterms:modified>
</cp:coreProperties>
</file>